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b2e4f71c5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6c7de22274ced"/>
  </p:sldMasterIdLst>
  <p:sldIdLst>
    <p:sldId xmlns:r="http://schemas.openxmlformats.org/officeDocument/2006/relationships" id="256" r:id="R53a03ff6dfae4e2c"/>
    <p:sldId xmlns:r="http://schemas.openxmlformats.org/officeDocument/2006/relationships" id="257" r:id="Rfa9c348c6841451b"/>
    <p:sldId xmlns:r="http://schemas.openxmlformats.org/officeDocument/2006/relationships" id="258" r:id="R760a5086abeb4e13"/>
    <p:sldId xmlns:r="http://schemas.openxmlformats.org/officeDocument/2006/relationships" id="259" r:id="R3292c1f524d148f9"/>
    <p:sldId xmlns:r="http://schemas.openxmlformats.org/officeDocument/2006/relationships" id="260" r:id="R4df563ea74674bf4"/>
    <p:sldId xmlns:r="http://schemas.openxmlformats.org/officeDocument/2006/relationships" id="261" r:id="R5fcb0b46a577401d"/>
    <p:sldId xmlns:r="http://schemas.openxmlformats.org/officeDocument/2006/relationships" id="262" r:id="R9c34d4fa1515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6c7de22274ced" /><Relationship Type="http://schemas.openxmlformats.org/officeDocument/2006/relationships/slide" Target="/ppt/slides/slide1.xml" Id="R53a03ff6dfae4e2c" /><Relationship Type="http://schemas.openxmlformats.org/officeDocument/2006/relationships/slide" Target="/ppt/slides/slide2.xml" Id="Rfa9c348c6841451b" /><Relationship Type="http://schemas.openxmlformats.org/officeDocument/2006/relationships/slide" Target="/ppt/slides/slide3.xml" Id="R760a5086abeb4e13" /><Relationship Type="http://schemas.openxmlformats.org/officeDocument/2006/relationships/slide" Target="/ppt/slides/slide4.xml" Id="R3292c1f524d148f9" /><Relationship Type="http://schemas.openxmlformats.org/officeDocument/2006/relationships/slide" Target="/ppt/slides/slide5.xml" Id="R4df563ea74674bf4" /><Relationship Type="http://schemas.openxmlformats.org/officeDocument/2006/relationships/slide" Target="/ppt/slides/slide6.xml" Id="R5fcb0b46a577401d" /><Relationship Type="http://schemas.openxmlformats.org/officeDocument/2006/relationships/slide" Target="/ppt/slides/slide7.xml" Id="R9c34d4fa1515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6dfb0125d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e413219c4b66" /><Relationship Type="http://schemas.openxmlformats.org/officeDocument/2006/relationships/theme" Target="/ppt/slideMasters/theme/theme1.xml" Id="Rc5bd2467036c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3e413219c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c8880877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0351da652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8c5548aa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525e3788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36672d92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77b5fb653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b45b05a6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ARNØ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−2 130 635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ARNØ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919 417 277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