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4ee9c9f3f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4cbaee33e46ca"/>
  </p:sldMasterIdLst>
  <p:sldIdLst>
    <p:sldId xmlns:r="http://schemas.openxmlformats.org/officeDocument/2006/relationships" id="256" r:id="R5930f0113d544cf0"/>
    <p:sldId xmlns:r="http://schemas.openxmlformats.org/officeDocument/2006/relationships" id="257" r:id="R5f577288ee2a46ed"/>
    <p:sldId xmlns:r="http://schemas.openxmlformats.org/officeDocument/2006/relationships" id="258" r:id="Reef425e2f9e44f06"/>
    <p:sldId xmlns:r="http://schemas.openxmlformats.org/officeDocument/2006/relationships" id="259" r:id="R6d3df3679fc243f0"/>
    <p:sldId xmlns:r="http://schemas.openxmlformats.org/officeDocument/2006/relationships" id="260" r:id="R3d6bfed9d5f34b94"/>
    <p:sldId xmlns:r="http://schemas.openxmlformats.org/officeDocument/2006/relationships" id="261" r:id="Rca08047d2c5b4909"/>
    <p:sldId xmlns:r="http://schemas.openxmlformats.org/officeDocument/2006/relationships" id="262" r:id="R59ba72e07f1f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4cbaee33e46ca" /><Relationship Type="http://schemas.openxmlformats.org/officeDocument/2006/relationships/slide" Target="/ppt/slides/slide1.xml" Id="R5930f0113d544cf0" /><Relationship Type="http://schemas.openxmlformats.org/officeDocument/2006/relationships/slide" Target="/ppt/slides/slide2.xml" Id="R5f577288ee2a46ed" /><Relationship Type="http://schemas.openxmlformats.org/officeDocument/2006/relationships/slide" Target="/ppt/slides/slide3.xml" Id="Reef425e2f9e44f06" /><Relationship Type="http://schemas.openxmlformats.org/officeDocument/2006/relationships/slide" Target="/ppt/slides/slide4.xml" Id="R6d3df3679fc243f0" /><Relationship Type="http://schemas.openxmlformats.org/officeDocument/2006/relationships/slide" Target="/ppt/slides/slide5.xml" Id="R3d6bfed9d5f34b94" /><Relationship Type="http://schemas.openxmlformats.org/officeDocument/2006/relationships/slide" Target="/ppt/slides/slide6.xml" Id="Rca08047d2c5b4909" /><Relationship Type="http://schemas.openxmlformats.org/officeDocument/2006/relationships/slide" Target="/ppt/slides/slide7.xml" Id="R59ba72e07f1f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1378e2cf7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3f7b829845b1" /><Relationship Type="http://schemas.openxmlformats.org/officeDocument/2006/relationships/theme" Target="/ppt/slideMasters/theme/theme1.xml" Id="R3018a31a1836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83f7b8298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4ecd897d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bbdacd36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41987ce6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1b9c9610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d1f53d0d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75228d2a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78152ee8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−2 130 635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ARNØ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919 417 277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 HOLDING AS</a:t>
            </a:r>
          </a:p>
        </p:txBody>
      </p:sp>
    </p:spTree>
  </p:cSld>
  <p:clrMapOvr>
    <a:masterClrMapping xmlns:a="http://schemas.openxmlformats.org/drawingml/2006/main"/>
  </p:clrMapOvr>
</p:sld>
</file>