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9dced3f14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2af269c0d458a"/>
  </p:sldMasterIdLst>
  <p:sldIdLst>
    <p:sldId xmlns:r="http://schemas.openxmlformats.org/officeDocument/2006/relationships" id="256" r:id="Re71eb83f571a4a98"/>
    <p:sldId xmlns:r="http://schemas.openxmlformats.org/officeDocument/2006/relationships" id="257" r:id="R7cdc10968a4448a9"/>
    <p:sldId xmlns:r="http://schemas.openxmlformats.org/officeDocument/2006/relationships" id="258" r:id="R45cd949c4c8b4fdc"/>
    <p:sldId xmlns:r="http://schemas.openxmlformats.org/officeDocument/2006/relationships" id="259" r:id="R315c64a7b6534d33"/>
    <p:sldId xmlns:r="http://schemas.openxmlformats.org/officeDocument/2006/relationships" id="260" r:id="R8b3985f0c3e143e0"/>
    <p:sldId xmlns:r="http://schemas.openxmlformats.org/officeDocument/2006/relationships" id="261" r:id="R7cf630848c5f4b1f"/>
    <p:sldId xmlns:r="http://schemas.openxmlformats.org/officeDocument/2006/relationships" id="262" r:id="Ra6a5b01aee19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2af269c0d458a" /><Relationship Type="http://schemas.openxmlformats.org/officeDocument/2006/relationships/slide" Target="/ppt/slides/slide1.xml" Id="Re71eb83f571a4a98" /><Relationship Type="http://schemas.openxmlformats.org/officeDocument/2006/relationships/slide" Target="/ppt/slides/slide2.xml" Id="R7cdc10968a4448a9" /><Relationship Type="http://schemas.openxmlformats.org/officeDocument/2006/relationships/slide" Target="/ppt/slides/slide3.xml" Id="R45cd949c4c8b4fdc" /><Relationship Type="http://schemas.openxmlformats.org/officeDocument/2006/relationships/slide" Target="/ppt/slides/slide4.xml" Id="R315c64a7b6534d33" /><Relationship Type="http://schemas.openxmlformats.org/officeDocument/2006/relationships/slide" Target="/ppt/slides/slide5.xml" Id="R8b3985f0c3e143e0" /><Relationship Type="http://schemas.openxmlformats.org/officeDocument/2006/relationships/slide" Target="/ppt/slides/slide6.xml" Id="R7cf630848c5f4b1f" /><Relationship Type="http://schemas.openxmlformats.org/officeDocument/2006/relationships/slide" Target="/ppt/slides/slide7.xml" Id="Ra6a5b01aee19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ec5d99e12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db7aa83bc4790" /><Relationship Type="http://schemas.openxmlformats.org/officeDocument/2006/relationships/theme" Target="/ppt/slideMasters/theme/theme1.xml" Id="R7a17fff0c5d2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db7aa83bc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7eb7de998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20254bc08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c00b6430e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629ff67c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4b014e4394c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91c8081142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d1027649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LISTIG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LISTIG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815 577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BJØRNBAKK LILL A JOHANSEN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BJØRNBAKK STIG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Bojers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919 432 012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