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16fd64ca6f4480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25aea1eff9c49e8"/>
  </p:sldMasterIdLst>
  <p:sldIdLst>
    <p:sldId xmlns:r="http://schemas.openxmlformats.org/officeDocument/2006/relationships" id="256" r:id="Rc5befa20e0ad4301"/>
    <p:sldId xmlns:r="http://schemas.openxmlformats.org/officeDocument/2006/relationships" id="257" r:id="Rf24dc42e665343de"/>
    <p:sldId xmlns:r="http://schemas.openxmlformats.org/officeDocument/2006/relationships" id="258" r:id="R5e7b2600b2654f56"/>
    <p:sldId xmlns:r="http://schemas.openxmlformats.org/officeDocument/2006/relationships" id="259" r:id="R8fd911e810354c66"/>
    <p:sldId xmlns:r="http://schemas.openxmlformats.org/officeDocument/2006/relationships" id="260" r:id="Re2269badc7fa4afe"/>
    <p:sldId xmlns:r="http://schemas.openxmlformats.org/officeDocument/2006/relationships" id="261" r:id="R62b8f56a038248cd"/>
    <p:sldId xmlns:r="http://schemas.openxmlformats.org/officeDocument/2006/relationships" id="262" r:id="R32171d246d954b2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5aea1eff9c49e8" /><Relationship Type="http://schemas.openxmlformats.org/officeDocument/2006/relationships/slide" Target="/ppt/slides/slide1.xml" Id="Rc5befa20e0ad4301" /><Relationship Type="http://schemas.openxmlformats.org/officeDocument/2006/relationships/slide" Target="/ppt/slides/slide2.xml" Id="Rf24dc42e665343de" /><Relationship Type="http://schemas.openxmlformats.org/officeDocument/2006/relationships/slide" Target="/ppt/slides/slide3.xml" Id="R5e7b2600b2654f56" /><Relationship Type="http://schemas.openxmlformats.org/officeDocument/2006/relationships/slide" Target="/ppt/slides/slide4.xml" Id="R8fd911e810354c66" /><Relationship Type="http://schemas.openxmlformats.org/officeDocument/2006/relationships/slide" Target="/ppt/slides/slide5.xml" Id="Re2269badc7fa4afe" /><Relationship Type="http://schemas.openxmlformats.org/officeDocument/2006/relationships/slide" Target="/ppt/slides/slide6.xml" Id="R62b8f56a038248cd" /><Relationship Type="http://schemas.openxmlformats.org/officeDocument/2006/relationships/slide" Target="/ppt/slides/slide7.xml" Id="R32171d246d954b2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26e9a0ab62469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2f3a1281474f67" /><Relationship Type="http://schemas.openxmlformats.org/officeDocument/2006/relationships/theme" Target="/ppt/slideMasters/theme/theme1.xml" Id="R7410c1b067234d7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d2f3a1281474f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53eed73c804eb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29980df3a04f3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7e1f13976144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09860352db4f2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109bccc8b74ad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3edc056787441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9fed0aac0d486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AOT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AOT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AOT INVEST AS ble etablert [år] og holder til i Sævelandsvik.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AOT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AOT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AOT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−18 146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4 250 030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17 256 861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17 282 077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AOT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ARNT OVE TANGJERD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AOT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Vestre Karmøyveg 206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4275 Sævelandsvik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919 437 820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AOT INVEST AS</a:t>
            </a:r>
          </a:p>
        </p:txBody>
      </p:sp>
    </p:spTree>
  </p:cSld>
  <p:clrMapOvr>
    <a:masterClrMapping xmlns:a="http://schemas.openxmlformats.org/drawingml/2006/main"/>
  </p:clrMapOvr>
</p:sld>
</file>