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f0405943a64f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da65a66d9146fb"/>
  </p:sldMasterIdLst>
  <p:sldIdLst>
    <p:sldId xmlns:r="http://schemas.openxmlformats.org/officeDocument/2006/relationships" id="256" r:id="R4d410f9999144877"/>
    <p:sldId xmlns:r="http://schemas.openxmlformats.org/officeDocument/2006/relationships" id="257" r:id="Rcd5c5b0807ed4e2b"/>
    <p:sldId xmlns:r="http://schemas.openxmlformats.org/officeDocument/2006/relationships" id="258" r:id="R050e006f095d4041"/>
    <p:sldId xmlns:r="http://schemas.openxmlformats.org/officeDocument/2006/relationships" id="259" r:id="Rf535327b5e264cdb"/>
    <p:sldId xmlns:r="http://schemas.openxmlformats.org/officeDocument/2006/relationships" id="260" r:id="R249ff5748722436a"/>
    <p:sldId xmlns:r="http://schemas.openxmlformats.org/officeDocument/2006/relationships" id="261" r:id="R2d0d21eb5fd84de5"/>
    <p:sldId xmlns:r="http://schemas.openxmlformats.org/officeDocument/2006/relationships" id="262" r:id="R0c408799b8ae4d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a65a66d9146fb" /><Relationship Type="http://schemas.openxmlformats.org/officeDocument/2006/relationships/slide" Target="/ppt/slides/slide1.xml" Id="R4d410f9999144877" /><Relationship Type="http://schemas.openxmlformats.org/officeDocument/2006/relationships/slide" Target="/ppt/slides/slide2.xml" Id="Rcd5c5b0807ed4e2b" /><Relationship Type="http://schemas.openxmlformats.org/officeDocument/2006/relationships/slide" Target="/ppt/slides/slide3.xml" Id="R050e006f095d4041" /><Relationship Type="http://schemas.openxmlformats.org/officeDocument/2006/relationships/slide" Target="/ppt/slides/slide4.xml" Id="Rf535327b5e264cdb" /><Relationship Type="http://schemas.openxmlformats.org/officeDocument/2006/relationships/slide" Target="/ppt/slides/slide5.xml" Id="R249ff5748722436a" /><Relationship Type="http://schemas.openxmlformats.org/officeDocument/2006/relationships/slide" Target="/ppt/slides/slide6.xml" Id="R2d0d21eb5fd84de5" /><Relationship Type="http://schemas.openxmlformats.org/officeDocument/2006/relationships/slide" Target="/ppt/slides/slide7.xml" Id="R0c408799b8ae4d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33c15fe5848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cd7cacffe4f13" /><Relationship Type="http://schemas.openxmlformats.org/officeDocument/2006/relationships/theme" Target="/ppt/slideMasters/theme/theme1.xml" Id="R49e5208bdb9d40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9cd7cacffe4f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149f7b0354b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22b6647e04e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60e0a458b47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043dfa68547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a192c32444a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387b8b6034d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013a2c33b47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−229 464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OSE-VELLE AABAKKEN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Emilie Aabakken, Vardøgata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919 439 912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OSEMI AS</a:t>
            </a:r>
          </a:p>
        </p:txBody>
      </p:sp>
    </p:spTree>
  </p:cSld>
  <p:clrMapOvr>
    <a:masterClrMapping xmlns:a="http://schemas.openxmlformats.org/drawingml/2006/main"/>
  </p:clrMapOvr>
</p:sld>
</file>