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08413cea4d4e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5387c4fd2448cc"/>
  </p:sldMasterIdLst>
  <p:sldIdLst>
    <p:sldId xmlns:r="http://schemas.openxmlformats.org/officeDocument/2006/relationships" id="256" r:id="Rba76d05778754e12"/>
    <p:sldId xmlns:r="http://schemas.openxmlformats.org/officeDocument/2006/relationships" id="257" r:id="Rfd1c68c2f5f34146"/>
    <p:sldId xmlns:r="http://schemas.openxmlformats.org/officeDocument/2006/relationships" id="258" r:id="R0fffc08ea594402e"/>
    <p:sldId xmlns:r="http://schemas.openxmlformats.org/officeDocument/2006/relationships" id="259" r:id="R0345078db54a4c92"/>
    <p:sldId xmlns:r="http://schemas.openxmlformats.org/officeDocument/2006/relationships" id="260" r:id="R96833dc7daf94620"/>
    <p:sldId xmlns:r="http://schemas.openxmlformats.org/officeDocument/2006/relationships" id="261" r:id="Ra32a7482b80542c1"/>
    <p:sldId xmlns:r="http://schemas.openxmlformats.org/officeDocument/2006/relationships" id="262" r:id="Rc5871f67196e40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5387c4fd2448cc" /><Relationship Type="http://schemas.openxmlformats.org/officeDocument/2006/relationships/slide" Target="/ppt/slides/slide1.xml" Id="Rba76d05778754e12" /><Relationship Type="http://schemas.openxmlformats.org/officeDocument/2006/relationships/slide" Target="/ppt/slides/slide2.xml" Id="Rfd1c68c2f5f34146" /><Relationship Type="http://schemas.openxmlformats.org/officeDocument/2006/relationships/slide" Target="/ppt/slides/slide3.xml" Id="R0fffc08ea594402e" /><Relationship Type="http://schemas.openxmlformats.org/officeDocument/2006/relationships/slide" Target="/ppt/slides/slide4.xml" Id="R0345078db54a4c92" /><Relationship Type="http://schemas.openxmlformats.org/officeDocument/2006/relationships/slide" Target="/ppt/slides/slide5.xml" Id="R96833dc7daf94620" /><Relationship Type="http://schemas.openxmlformats.org/officeDocument/2006/relationships/slide" Target="/ppt/slides/slide6.xml" Id="Ra32a7482b80542c1" /><Relationship Type="http://schemas.openxmlformats.org/officeDocument/2006/relationships/slide" Target="/ppt/slides/slide7.xml" Id="Rc5871f67196e40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206bd4e39e46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5f7c73e0d4dca" /><Relationship Type="http://schemas.openxmlformats.org/officeDocument/2006/relationships/theme" Target="/ppt/slideMasters/theme/theme1.xml" Id="Rc3e2c10bf6ae4c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b5f7c73e0d4d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50585367941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629267f0343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efde92d9643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3152e8c704b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5c52a096934a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5b42b18554d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df93620044b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SIGNAKO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SIGNAKO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3 992 993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12 416 960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15 482 395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 ANE LYSSAND KLEPSVIK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Auredalen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5208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919 454 253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SIGNAKO AS</a:t>
            </a:r>
          </a:p>
        </p:txBody>
      </p:sp>
    </p:spTree>
  </p:cSld>
  <p:clrMapOvr>
    <a:masterClrMapping xmlns:a="http://schemas.openxmlformats.org/drawingml/2006/main"/>
  </p:clrMapOvr>
</p:sld>
</file>