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845b2b0c4a4c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879f2ffe684a85"/>
  </p:sldMasterIdLst>
  <p:sldIdLst>
    <p:sldId xmlns:r="http://schemas.openxmlformats.org/officeDocument/2006/relationships" id="256" r:id="Rc134cc5d62144036"/>
    <p:sldId xmlns:r="http://schemas.openxmlformats.org/officeDocument/2006/relationships" id="257" r:id="Rd9d68c7bb8814706"/>
    <p:sldId xmlns:r="http://schemas.openxmlformats.org/officeDocument/2006/relationships" id="258" r:id="R1a410b48e58047a2"/>
    <p:sldId xmlns:r="http://schemas.openxmlformats.org/officeDocument/2006/relationships" id="259" r:id="R3c198e1f34d5477e"/>
    <p:sldId xmlns:r="http://schemas.openxmlformats.org/officeDocument/2006/relationships" id="260" r:id="Reb6687a26409451c"/>
    <p:sldId xmlns:r="http://schemas.openxmlformats.org/officeDocument/2006/relationships" id="261" r:id="Rd2ef2e2461764f9b"/>
    <p:sldId xmlns:r="http://schemas.openxmlformats.org/officeDocument/2006/relationships" id="262" r:id="Ra3a2fc35d16149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879f2ffe684a85" /><Relationship Type="http://schemas.openxmlformats.org/officeDocument/2006/relationships/slide" Target="/ppt/slides/slide1.xml" Id="Rc134cc5d62144036" /><Relationship Type="http://schemas.openxmlformats.org/officeDocument/2006/relationships/slide" Target="/ppt/slides/slide2.xml" Id="Rd9d68c7bb8814706" /><Relationship Type="http://schemas.openxmlformats.org/officeDocument/2006/relationships/slide" Target="/ppt/slides/slide3.xml" Id="R1a410b48e58047a2" /><Relationship Type="http://schemas.openxmlformats.org/officeDocument/2006/relationships/slide" Target="/ppt/slides/slide4.xml" Id="R3c198e1f34d5477e" /><Relationship Type="http://schemas.openxmlformats.org/officeDocument/2006/relationships/slide" Target="/ppt/slides/slide5.xml" Id="Reb6687a26409451c" /><Relationship Type="http://schemas.openxmlformats.org/officeDocument/2006/relationships/slide" Target="/ppt/slides/slide6.xml" Id="Rd2ef2e2461764f9b" /><Relationship Type="http://schemas.openxmlformats.org/officeDocument/2006/relationships/slide" Target="/ppt/slides/slide7.xml" Id="Ra3a2fc35d16149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1bfd56c8f246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5f382d1954e2a" /><Relationship Type="http://schemas.openxmlformats.org/officeDocument/2006/relationships/theme" Target="/ppt/slideMasters/theme/theme1.xml" Id="R34274758e5c44c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15f382d1954e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137c6136a43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6882897bb41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28210de6e42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0f7f0135045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e8065f45442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e549b5b514d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861c16ecb44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REGINA MENTORING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MENTORING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REGINA MENTORING AS ble etablert [år] og holder til i Larkollen.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MENTORING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MENTORING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MENTORING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3 637 970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−349 415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−349 347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−140 556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1 184 238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MENTORING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CHRISTER JOHNSEN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MENTORING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Christer Johnsen, Støtvigveien 15C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1560 Larkollen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919 457 988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MENTORING AS</a:t>
            </a:r>
          </a:p>
        </p:txBody>
      </p:sp>
    </p:spTree>
  </p:cSld>
  <p:clrMapOvr>
    <a:masterClrMapping xmlns:a="http://schemas.openxmlformats.org/drawingml/2006/main"/>
  </p:clrMapOvr>
</p:sld>
</file>