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ce7a9ab57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d868a375d4bed"/>
  </p:sldMasterIdLst>
  <p:sldIdLst>
    <p:sldId xmlns:r="http://schemas.openxmlformats.org/officeDocument/2006/relationships" id="256" r:id="R1480a6225ca84483"/>
    <p:sldId xmlns:r="http://schemas.openxmlformats.org/officeDocument/2006/relationships" id="257" r:id="Rcad71eaffb6045f1"/>
    <p:sldId xmlns:r="http://schemas.openxmlformats.org/officeDocument/2006/relationships" id="258" r:id="Rb1138902b3f04f2a"/>
    <p:sldId xmlns:r="http://schemas.openxmlformats.org/officeDocument/2006/relationships" id="259" r:id="R88fc5da1e23f47be"/>
    <p:sldId xmlns:r="http://schemas.openxmlformats.org/officeDocument/2006/relationships" id="260" r:id="R81295cdce4154ac3"/>
    <p:sldId xmlns:r="http://schemas.openxmlformats.org/officeDocument/2006/relationships" id="261" r:id="Re9cdd7d15a6e41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d868a375d4bed" /><Relationship Type="http://schemas.openxmlformats.org/officeDocument/2006/relationships/slide" Target="/ppt/slides/slide1.xml" Id="R1480a6225ca84483" /><Relationship Type="http://schemas.openxmlformats.org/officeDocument/2006/relationships/slide" Target="/ppt/slides/slide2.xml" Id="Rcad71eaffb6045f1" /><Relationship Type="http://schemas.openxmlformats.org/officeDocument/2006/relationships/slide" Target="/ppt/slides/slide3.xml" Id="Rb1138902b3f04f2a" /><Relationship Type="http://schemas.openxmlformats.org/officeDocument/2006/relationships/slide" Target="/ppt/slides/slide4.xml" Id="R88fc5da1e23f47be" /><Relationship Type="http://schemas.openxmlformats.org/officeDocument/2006/relationships/slide" Target="/ppt/slides/slide5.xml" Id="R81295cdce4154ac3" /><Relationship Type="http://schemas.openxmlformats.org/officeDocument/2006/relationships/slide" Target="/ppt/slides/slide6.xml" Id="Re9cdd7d15a6e41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210b733a9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e385bf954f65" /><Relationship Type="http://schemas.openxmlformats.org/officeDocument/2006/relationships/theme" Target="/ppt/slideMasters/theme/theme1.xml" Id="R1bf766536858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ae385bf95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b991898fe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89150498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04a8330e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8252c2e4e4a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1ca875686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a1398744d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CAPITALISM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Vognild Burkow, Vøyensvingen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919 461 349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CAPITALISM HOLDING AS</a:t>
            </a:r>
          </a:p>
        </p:txBody>
      </p:sp>
    </p:spTree>
  </p:cSld>
  <p:clrMapOvr>
    <a:masterClrMapping xmlns:a="http://schemas.openxmlformats.org/drawingml/2006/main"/>
  </p:clrMapOvr>
</p:sld>
</file>