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858a08d34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b1a44fedf40a0"/>
  </p:sldMasterIdLst>
  <p:sldIdLst>
    <p:sldId xmlns:r="http://schemas.openxmlformats.org/officeDocument/2006/relationships" id="256" r:id="R01563e7ac67f400f"/>
    <p:sldId xmlns:r="http://schemas.openxmlformats.org/officeDocument/2006/relationships" id="257" r:id="R49431c944b1a4b5c"/>
    <p:sldId xmlns:r="http://schemas.openxmlformats.org/officeDocument/2006/relationships" id="258" r:id="R79940c18640745a7"/>
    <p:sldId xmlns:r="http://schemas.openxmlformats.org/officeDocument/2006/relationships" id="259" r:id="R7b65d461d1b7492d"/>
    <p:sldId xmlns:r="http://schemas.openxmlformats.org/officeDocument/2006/relationships" id="260" r:id="Rd52b93d406ef4b98"/>
    <p:sldId xmlns:r="http://schemas.openxmlformats.org/officeDocument/2006/relationships" id="261" r:id="Rba610c17a0474cf0"/>
    <p:sldId xmlns:r="http://schemas.openxmlformats.org/officeDocument/2006/relationships" id="262" r:id="R3f45dc057ef8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b1a44fedf40a0" /><Relationship Type="http://schemas.openxmlformats.org/officeDocument/2006/relationships/slide" Target="/ppt/slides/slide1.xml" Id="R01563e7ac67f400f" /><Relationship Type="http://schemas.openxmlformats.org/officeDocument/2006/relationships/slide" Target="/ppt/slides/slide2.xml" Id="R49431c944b1a4b5c" /><Relationship Type="http://schemas.openxmlformats.org/officeDocument/2006/relationships/slide" Target="/ppt/slides/slide3.xml" Id="R79940c18640745a7" /><Relationship Type="http://schemas.openxmlformats.org/officeDocument/2006/relationships/slide" Target="/ppt/slides/slide4.xml" Id="R7b65d461d1b7492d" /><Relationship Type="http://schemas.openxmlformats.org/officeDocument/2006/relationships/slide" Target="/ppt/slides/slide5.xml" Id="Rd52b93d406ef4b98" /><Relationship Type="http://schemas.openxmlformats.org/officeDocument/2006/relationships/slide" Target="/ppt/slides/slide6.xml" Id="Rba610c17a0474cf0" /><Relationship Type="http://schemas.openxmlformats.org/officeDocument/2006/relationships/slide" Target="/ppt/slides/slide7.xml" Id="R3f45dc057ef8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82c76101f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1c2596ff74a97" /><Relationship Type="http://schemas.openxmlformats.org/officeDocument/2006/relationships/theme" Target="/ppt/slideMasters/theme/theme1.xml" Id="R0b0045f2881d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1c2596ff7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6fdb99152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d18a5ed08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8d3327c1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6056c8e9d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9713c5f914f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5183ce52d47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e7c0d8873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CAPITALISM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CAPITALISM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1 642 140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BURKOW ALEKSANDER VOGNILD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Aleksander Vognild Burkow, Vøyensvingen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CAPITALISM HOLDING AS</a:t>
            </a:r>
          </a:p>
        </p:txBody>
      </p:sp>
    </p:spTree>
  </p:cSld>
  <p:clrMapOvr>
    <a:masterClrMapping xmlns:a="http://schemas.openxmlformats.org/drawingml/2006/main"/>
  </p:clrMapOvr>
</p:sld>
</file>