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69acc5ee640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130de3e794e1e"/>
  </p:sldMasterIdLst>
  <p:sldIdLst>
    <p:sldId xmlns:r="http://schemas.openxmlformats.org/officeDocument/2006/relationships" id="256" r:id="R19e1852eb6e547e7"/>
    <p:sldId xmlns:r="http://schemas.openxmlformats.org/officeDocument/2006/relationships" id="257" r:id="R51ba864ce70041fd"/>
    <p:sldId xmlns:r="http://schemas.openxmlformats.org/officeDocument/2006/relationships" id="258" r:id="R78bc5f907a25421b"/>
    <p:sldId xmlns:r="http://schemas.openxmlformats.org/officeDocument/2006/relationships" id="259" r:id="Ra24db90c925f47c3"/>
    <p:sldId xmlns:r="http://schemas.openxmlformats.org/officeDocument/2006/relationships" id="260" r:id="R0894aca6f6ea4f47"/>
    <p:sldId xmlns:r="http://schemas.openxmlformats.org/officeDocument/2006/relationships" id="261" r:id="Rba01fc7449094e15"/>
    <p:sldId xmlns:r="http://schemas.openxmlformats.org/officeDocument/2006/relationships" id="262" r:id="R54512675e6d2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130de3e794e1e" /><Relationship Type="http://schemas.openxmlformats.org/officeDocument/2006/relationships/slide" Target="/ppt/slides/slide1.xml" Id="R19e1852eb6e547e7" /><Relationship Type="http://schemas.openxmlformats.org/officeDocument/2006/relationships/slide" Target="/ppt/slides/slide2.xml" Id="R51ba864ce70041fd" /><Relationship Type="http://schemas.openxmlformats.org/officeDocument/2006/relationships/slide" Target="/ppt/slides/slide3.xml" Id="R78bc5f907a25421b" /><Relationship Type="http://schemas.openxmlformats.org/officeDocument/2006/relationships/slide" Target="/ppt/slides/slide4.xml" Id="Ra24db90c925f47c3" /><Relationship Type="http://schemas.openxmlformats.org/officeDocument/2006/relationships/slide" Target="/ppt/slides/slide5.xml" Id="R0894aca6f6ea4f47" /><Relationship Type="http://schemas.openxmlformats.org/officeDocument/2006/relationships/slide" Target="/ppt/slides/slide6.xml" Id="Rba01fc7449094e15" /><Relationship Type="http://schemas.openxmlformats.org/officeDocument/2006/relationships/slide" Target="/ppt/slides/slide7.xml" Id="R54512675e6d2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bd06f7d74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ccb895795488e" /><Relationship Type="http://schemas.openxmlformats.org/officeDocument/2006/relationships/theme" Target="/ppt/slideMasters/theme/theme1.xml" Id="R0dc269bfd383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ccb89579548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6ba02a63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f745ffc6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9e545647f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1bf9d172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702a80b9c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d9eaede8d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762bc743e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POPKA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POPKA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919 461 411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POPKA AS</a:t>
            </a:r>
          </a:p>
        </p:txBody>
      </p:sp>
    </p:spTree>
  </p:cSld>
  <p:clrMapOvr>
    <a:masterClrMapping xmlns:a="http://schemas.openxmlformats.org/drawingml/2006/main"/>
  </p:clrMapOvr>
</p:sld>
</file>