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a5c859ddc041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07ecbe28db4705"/>
  </p:sldMasterIdLst>
  <p:sldIdLst>
    <p:sldId xmlns:r="http://schemas.openxmlformats.org/officeDocument/2006/relationships" id="256" r:id="R987c8e47b3dc4d3c"/>
    <p:sldId xmlns:r="http://schemas.openxmlformats.org/officeDocument/2006/relationships" id="257" r:id="Re9f4284324534864"/>
    <p:sldId xmlns:r="http://schemas.openxmlformats.org/officeDocument/2006/relationships" id="258" r:id="R70910d9dd6114c6f"/>
    <p:sldId xmlns:r="http://schemas.openxmlformats.org/officeDocument/2006/relationships" id="259" r:id="R10fb4e828f7b4be9"/>
    <p:sldId xmlns:r="http://schemas.openxmlformats.org/officeDocument/2006/relationships" id="260" r:id="R6f5773c76e7646fa"/>
    <p:sldId xmlns:r="http://schemas.openxmlformats.org/officeDocument/2006/relationships" id="261" r:id="R6a95892c22a84557"/>
    <p:sldId xmlns:r="http://schemas.openxmlformats.org/officeDocument/2006/relationships" id="262" r:id="R858b101cdbe543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07ecbe28db4705" /><Relationship Type="http://schemas.openxmlformats.org/officeDocument/2006/relationships/slide" Target="/ppt/slides/slide1.xml" Id="R987c8e47b3dc4d3c" /><Relationship Type="http://schemas.openxmlformats.org/officeDocument/2006/relationships/slide" Target="/ppt/slides/slide2.xml" Id="Re9f4284324534864" /><Relationship Type="http://schemas.openxmlformats.org/officeDocument/2006/relationships/slide" Target="/ppt/slides/slide3.xml" Id="R70910d9dd6114c6f" /><Relationship Type="http://schemas.openxmlformats.org/officeDocument/2006/relationships/slide" Target="/ppt/slides/slide4.xml" Id="R10fb4e828f7b4be9" /><Relationship Type="http://schemas.openxmlformats.org/officeDocument/2006/relationships/slide" Target="/ppt/slides/slide5.xml" Id="R6f5773c76e7646fa" /><Relationship Type="http://schemas.openxmlformats.org/officeDocument/2006/relationships/slide" Target="/ppt/slides/slide6.xml" Id="R6a95892c22a84557" /><Relationship Type="http://schemas.openxmlformats.org/officeDocument/2006/relationships/slide" Target="/ppt/slides/slide7.xml" Id="R858b101cdbe543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be5e3206424f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35687bfc646a2" /><Relationship Type="http://schemas.openxmlformats.org/officeDocument/2006/relationships/theme" Target="/ppt/slideMasters/theme/theme1.xml" Id="R686d5365bad147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035687bfc646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26ae6f7624b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2ebda56354b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30db845b543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b49ae2a9c4d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c2ae01b5246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dff8a4e6948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dfc3a0f384c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EIDSVOLL MUR OG FLIS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EIDSVOLL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EIDSVOLL MUR OG FLIS AS ble etablert [år] og holder til i Eidsvoll.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EIDSVOLL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EIDSVOLL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EIDSVOLL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23 565 132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214 941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147 016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609 518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5 017 539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EIDSVOLL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HOLDING MUR OG FLIS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EIDSVOLL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Nesvegen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2080 Eidsvoll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919 461 632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EIDSVOLL MUR OG FLIS AS</a:t>
            </a:r>
          </a:p>
        </p:txBody>
      </p:sp>
    </p:spTree>
  </p:cSld>
  <p:clrMapOvr>
    <a:masterClrMapping xmlns:a="http://schemas.openxmlformats.org/drawingml/2006/main"/>
  </p:clrMapOvr>
</p:sld>
</file>