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3bf8e2e53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4bd5914e648d4"/>
  </p:sldMasterIdLst>
  <p:sldIdLst>
    <p:sldId xmlns:r="http://schemas.openxmlformats.org/officeDocument/2006/relationships" id="256" r:id="Raebcf2b0edbf4068"/>
    <p:sldId xmlns:r="http://schemas.openxmlformats.org/officeDocument/2006/relationships" id="257" r:id="Rf792c272876849e1"/>
    <p:sldId xmlns:r="http://schemas.openxmlformats.org/officeDocument/2006/relationships" id="258" r:id="Reee95d68959b4972"/>
    <p:sldId xmlns:r="http://schemas.openxmlformats.org/officeDocument/2006/relationships" id="259" r:id="R522c48be7f894d11"/>
    <p:sldId xmlns:r="http://schemas.openxmlformats.org/officeDocument/2006/relationships" id="260" r:id="Rbd59a05aa8d14134"/>
    <p:sldId xmlns:r="http://schemas.openxmlformats.org/officeDocument/2006/relationships" id="261" r:id="Rd9f8812f64bd4dd9"/>
    <p:sldId xmlns:r="http://schemas.openxmlformats.org/officeDocument/2006/relationships" id="262" r:id="Rc92155454f68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4bd5914e648d4" /><Relationship Type="http://schemas.openxmlformats.org/officeDocument/2006/relationships/slide" Target="/ppt/slides/slide1.xml" Id="Raebcf2b0edbf4068" /><Relationship Type="http://schemas.openxmlformats.org/officeDocument/2006/relationships/slide" Target="/ppt/slides/slide2.xml" Id="Rf792c272876849e1" /><Relationship Type="http://schemas.openxmlformats.org/officeDocument/2006/relationships/slide" Target="/ppt/slides/slide3.xml" Id="Reee95d68959b4972" /><Relationship Type="http://schemas.openxmlformats.org/officeDocument/2006/relationships/slide" Target="/ppt/slides/slide4.xml" Id="R522c48be7f894d11" /><Relationship Type="http://schemas.openxmlformats.org/officeDocument/2006/relationships/slide" Target="/ppt/slides/slide5.xml" Id="Rbd59a05aa8d14134" /><Relationship Type="http://schemas.openxmlformats.org/officeDocument/2006/relationships/slide" Target="/ppt/slides/slide6.xml" Id="Rd9f8812f64bd4dd9" /><Relationship Type="http://schemas.openxmlformats.org/officeDocument/2006/relationships/slide" Target="/ppt/slides/slide7.xml" Id="Rc92155454f68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675b29e78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e65c5e01497f" /><Relationship Type="http://schemas.openxmlformats.org/officeDocument/2006/relationships/theme" Target="/ppt/slideMasters/theme/theme1.xml" Id="R58067a4abc19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4e65c5e01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e9da3b9a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f7e92379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76b7036e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d68e3480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7f30d22b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c7e0961e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5b84a585f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CONCRETE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CONCRETE GROUP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64 777 917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1 354 633 104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1 586 516 934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GRUPPEN KONGSVINGER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BETONG GRUPPEN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919 488 026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