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5424708c4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9f8dbbc1248b0"/>
  </p:sldMasterIdLst>
  <p:sldIdLst>
    <p:sldId xmlns:r="http://schemas.openxmlformats.org/officeDocument/2006/relationships" id="256" r:id="R7e9831e619f94012"/>
    <p:sldId xmlns:r="http://schemas.openxmlformats.org/officeDocument/2006/relationships" id="257" r:id="R70827b8551434ebc"/>
    <p:sldId xmlns:r="http://schemas.openxmlformats.org/officeDocument/2006/relationships" id="258" r:id="R232e7bbbde024e96"/>
    <p:sldId xmlns:r="http://schemas.openxmlformats.org/officeDocument/2006/relationships" id="259" r:id="R6a2fd3e21f4a456d"/>
    <p:sldId xmlns:r="http://schemas.openxmlformats.org/officeDocument/2006/relationships" id="260" r:id="R0a7979e354674259"/>
    <p:sldId xmlns:r="http://schemas.openxmlformats.org/officeDocument/2006/relationships" id="261" r:id="R8d4fb02cee2b46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9f8dbbc1248b0" /><Relationship Type="http://schemas.openxmlformats.org/officeDocument/2006/relationships/slide" Target="/ppt/slides/slide1.xml" Id="R7e9831e619f94012" /><Relationship Type="http://schemas.openxmlformats.org/officeDocument/2006/relationships/slide" Target="/ppt/slides/slide2.xml" Id="R70827b8551434ebc" /><Relationship Type="http://schemas.openxmlformats.org/officeDocument/2006/relationships/slide" Target="/ppt/slides/slide3.xml" Id="R232e7bbbde024e96" /><Relationship Type="http://schemas.openxmlformats.org/officeDocument/2006/relationships/slide" Target="/ppt/slides/slide4.xml" Id="R6a2fd3e21f4a456d" /><Relationship Type="http://schemas.openxmlformats.org/officeDocument/2006/relationships/slide" Target="/ppt/slides/slide5.xml" Id="R0a7979e354674259" /><Relationship Type="http://schemas.openxmlformats.org/officeDocument/2006/relationships/slide" Target="/ppt/slides/slide6.xml" Id="R8d4fb02cee2b46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bd9db017342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062ee5a7845e0" /><Relationship Type="http://schemas.openxmlformats.org/officeDocument/2006/relationships/theme" Target="/ppt/slideMasters/theme/theme1.xml" Id="R054ea3b1e753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e062ee5a78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9b25fc2844d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6685d1f94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60acc26c4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c033d4e4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12590c56941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2703663424c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TUNGSTEN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