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fca9db48274c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dff43afb1e456a"/>
  </p:sldMasterIdLst>
  <p:sldIdLst>
    <p:sldId xmlns:r="http://schemas.openxmlformats.org/officeDocument/2006/relationships" id="256" r:id="Rf29c53de15a04fca"/>
    <p:sldId xmlns:r="http://schemas.openxmlformats.org/officeDocument/2006/relationships" id="257" r:id="R80090f909c904f14"/>
    <p:sldId xmlns:r="http://schemas.openxmlformats.org/officeDocument/2006/relationships" id="258" r:id="R0b554c42b1f84097"/>
    <p:sldId xmlns:r="http://schemas.openxmlformats.org/officeDocument/2006/relationships" id="259" r:id="R166eb274faef407a"/>
    <p:sldId xmlns:r="http://schemas.openxmlformats.org/officeDocument/2006/relationships" id="260" r:id="R358b9db515064b2d"/>
    <p:sldId xmlns:r="http://schemas.openxmlformats.org/officeDocument/2006/relationships" id="261" r:id="R7e6ec7081bf74726"/>
    <p:sldId xmlns:r="http://schemas.openxmlformats.org/officeDocument/2006/relationships" id="262" r:id="R097ed78859e945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ff43afb1e456a" /><Relationship Type="http://schemas.openxmlformats.org/officeDocument/2006/relationships/slide" Target="/ppt/slides/slide1.xml" Id="Rf29c53de15a04fca" /><Relationship Type="http://schemas.openxmlformats.org/officeDocument/2006/relationships/slide" Target="/ppt/slides/slide2.xml" Id="R80090f909c904f14" /><Relationship Type="http://schemas.openxmlformats.org/officeDocument/2006/relationships/slide" Target="/ppt/slides/slide3.xml" Id="R0b554c42b1f84097" /><Relationship Type="http://schemas.openxmlformats.org/officeDocument/2006/relationships/slide" Target="/ppt/slides/slide4.xml" Id="R166eb274faef407a" /><Relationship Type="http://schemas.openxmlformats.org/officeDocument/2006/relationships/slide" Target="/ppt/slides/slide5.xml" Id="R358b9db515064b2d" /><Relationship Type="http://schemas.openxmlformats.org/officeDocument/2006/relationships/slide" Target="/ppt/slides/slide6.xml" Id="R7e6ec7081bf74726" /><Relationship Type="http://schemas.openxmlformats.org/officeDocument/2006/relationships/slide" Target="/ppt/slides/slide7.xml" Id="R097ed78859e945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923bf3950f4d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0e72f3c944ec6" /><Relationship Type="http://schemas.openxmlformats.org/officeDocument/2006/relationships/theme" Target="/ppt/slideMasters/theme/theme1.xml" Id="R7c54bcd3df4c47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50e72f3c944e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4bbf05bcb4c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6d4312fe743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b46ebb1d647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7927cd28247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3c19decb041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086bb11f640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ebb23868148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TUNGSTEN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TUNGSTEN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1 428 991 000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1 467 223 000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HØEGH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919 490 004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