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574d2c460c47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b57a0c92b242dd"/>
  </p:sldMasterIdLst>
  <p:sldIdLst>
    <p:sldId xmlns:r="http://schemas.openxmlformats.org/officeDocument/2006/relationships" id="256" r:id="R0dc4f50f6cbd4017"/>
    <p:sldId xmlns:r="http://schemas.openxmlformats.org/officeDocument/2006/relationships" id="257" r:id="R910a029c805d4a75"/>
    <p:sldId xmlns:r="http://schemas.openxmlformats.org/officeDocument/2006/relationships" id="258" r:id="R0555b8bac6914414"/>
    <p:sldId xmlns:r="http://schemas.openxmlformats.org/officeDocument/2006/relationships" id="259" r:id="R42df545862494f9c"/>
    <p:sldId xmlns:r="http://schemas.openxmlformats.org/officeDocument/2006/relationships" id="260" r:id="R8aa6613eeb9d4a57"/>
    <p:sldId xmlns:r="http://schemas.openxmlformats.org/officeDocument/2006/relationships" id="261" r:id="R203d7ab1f5f0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b57a0c92b242dd" /><Relationship Type="http://schemas.openxmlformats.org/officeDocument/2006/relationships/slide" Target="/ppt/slides/slide1.xml" Id="R0dc4f50f6cbd4017" /><Relationship Type="http://schemas.openxmlformats.org/officeDocument/2006/relationships/slide" Target="/ppt/slides/slide2.xml" Id="R910a029c805d4a75" /><Relationship Type="http://schemas.openxmlformats.org/officeDocument/2006/relationships/slide" Target="/ppt/slides/slide3.xml" Id="R0555b8bac6914414" /><Relationship Type="http://schemas.openxmlformats.org/officeDocument/2006/relationships/slide" Target="/ppt/slides/slide4.xml" Id="R42df545862494f9c" /><Relationship Type="http://schemas.openxmlformats.org/officeDocument/2006/relationships/slide" Target="/ppt/slides/slide5.xml" Id="R8aa6613eeb9d4a57" /><Relationship Type="http://schemas.openxmlformats.org/officeDocument/2006/relationships/slide" Target="/ppt/slides/slide6.xml" Id="R203d7ab1f5f0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edfce766149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d0b2108914842" /><Relationship Type="http://schemas.openxmlformats.org/officeDocument/2006/relationships/theme" Target="/ppt/slideMasters/theme/theme1.xml" Id="R2a843f3a4a6543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1d0b21089148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b84ab23ec47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12ba4d09244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7d329fdf84d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c06aec62342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29de6f14d46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bd554874c41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TANTALUM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919 490 047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