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ed56a8e412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83ffe0cbc435d"/>
  </p:sldMasterIdLst>
  <p:sldIdLst>
    <p:sldId xmlns:r="http://schemas.openxmlformats.org/officeDocument/2006/relationships" id="256" r:id="R26c3a2a03352407f"/>
    <p:sldId xmlns:r="http://schemas.openxmlformats.org/officeDocument/2006/relationships" id="257" r:id="R6b4c92fa66894abc"/>
    <p:sldId xmlns:r="http://schemas.openxmlformats.org/officeDocument/2006/relationships" id="258" r:id="Rf694b469aa9e4f69"/>
    <p:sldId xmlns:r="http://schemas.openxmlformats.org/officeDocument/2006/relationships" id="259" r:id="Rff83eecca8a94026"/>
    <p:sldId xmlns:r="http://schemas.openxmlformats.org/officeDocument/2006/relationships" id="260" r:id="Re094679e84b4491c"/>
    <p:sldId xmlns:r="http://schemas.openxmlformats.org/officeDocument/2006/relationships" id="261" r:id="Rae3e4be0522b4c15"/>
    <p:sldId xmlns:r="http://schemas.openxmlformats.org/officeDocument/2006/relationships" id="262" r:id="R0abf934eacc04a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83ffe0cbc435d" /><Relationship Type="http://schemas.openxmlformats.org/officeDocument/2006/relationships/slide" Target="/ppt/slides/slide1.xml" Id="R26c3a2a03352407f" /><Relationship Type="http://schemas.openxmlformats.org/officeDocument/2006/relationships/slide" Target="/ppt/slides/slide2.xml" Id="R6b4c92fa66894abc" /><Relationship Type="http://schemas.openxmlformats.org/officeDocument/2006/relationships/slide" Target="/ppt/slides/slide3.xml" Id="Rf694b469aa9e4f69" /><Relationship Type="http://schemas.openxmlformats.org/officeDocument/2006/relationships/slide" Target="/ppt/slides/slide4.xml" Id="Rff83eecca8a94026" /><Relationship Type="http://schemas.openxmlformats.org/officeDocument/2006/relationships/slide" Target="/ppt/slides/slide5.xml" Id="Re094679e84b4491c" /><Relationship Type="http://schemas.openxmlformats.org/officeDocument/2006/relationships/slide" Target="/ppt/slides/slide6.xml" Id="Rae3e4be0522b4c15" /><Relationship Type="http://schemas.openxmlformats.org/officeDocument/2006/relationships/slide" Target="/ppt/slides/slide7.xml" Id="R0abf934eacc04a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d814d5faa4a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ae8666a8c4af4" /><Relationship Type="http://schemas.openxmlformats.org/officeDocument/2006/relationships/theme" Target="/ppt/slideMasters/theme/theme1.xml" Id="R726ca844b9dc4e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ae8666a8c4a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eeb5f0912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e40eda45d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cfd5a054b42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ea1d9bd7446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29ec4526545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6ad04dd2f42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55b1824914f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TANTALUM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TANTALUM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258 932 000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258 936 000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HØEGH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919 490 047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