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8afbb019c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f8418f802492f"/>
  </p:sldMasterIdLst>
  <p:sldIdLst>
    <p:sldId xmlns:r="http://schemas.openxmlformats.org/officeDocument/2006/relationships" id="256" r:id="R2838ff4c992f4311"/>
    <p:sldId xmlns:r="http://schemas.openxmlformats.org/officeDocument/2006/relationships" id="257" r:id="R06e9aae2866c45f0"/>
    <p:sldId xmlns:r="http://schemas.openxmlformats.org/officeDocument/2006/relationships" id="258" r:id="R2a5548b142dc4aa7"/>
    <p:sldId xmlns:r="http://schemas.openxmlformats.org/officeDocument/2006/relationships" id="259" r:id="R6204a88b16f64b51"/>
    <p:sldId xmlns:r="http://schemas.openxmlformats.org/officeDocument/2006/relationships" id="260" r:id="R82e1ab766b794638"/>
    <p:sldId xmlns:r="http://schemas.openxmlformats.org/officeDocument/2006/relationships" id="261" r:id="Rb5df8aed66d14f93"/>
    <p:sldId xmlns:r="http://schemas.openxmlformats.org/officeDocument/2006/relationships" id="262" r:id="R788e4df192c4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f8418f802492f" /><Relationship Type="http://schemas.openxmlformats.org/officeDocument/2006/relationships/slide" Target="/ppt/slides/slide1.xml" Id="R2838ff4c992f4311" /><Relationship Type="http://schemas.openxmlformats.org/officeDocument/2006/relationships/slide" Target="/ppt/slides/slide2.xml" Id="R06e9aae2866c45f0" /><Relationship Type="http://schemas.openxmlformats.org/officeDocument/2006/relationships/slide" Target="/ppt/slides/slide3.xml" Id="R2a5548b142dc4aa7" /><Relationship Type="http://schemas.openxmlformats.org/officeDocument/2006/relationships/slide" Target="/ppt/slides/slide4.xml" Id="R6204a88b16f64b51" /><Relationship Type="http://schemas.openxmlformats.org/officeDocument/2006/relationships/slide" Target="/ppt/slides/slide5.xml" Id="R82e1ab766b794638" /><Relationship Type="http://schemas.openxmlformats.org/officeDocument/2006/relationships/slide" Target="/ppt/slides/slide6.xml" Id="Rb5df8aed66d14f93" /><Relationship Type="http://schemas.openxmlformats.org/officeDocument/2006/relationships/slide" Target="/ppt/slides/slide7.xml" Id="R788e4df192c4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6935a2591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79ccea8f9442d" /><Relationship Type="http://schemas.openxmlformats.org/officeDocument/2006/relationships/theme" Target="/ppt/slideMasters/theme/theme1.xml" Id="Re9713ffb17ff40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79ccea8f9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9cde62d9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dc1517e08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17e74099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e0a9a93a3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42365981d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bf56e84b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104e7e86b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NORMANN &amp; ØYGARDEN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NORMANN &amp; ØYGARDEN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46 605 707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Strømsbusletta 9P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