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6f8fb6247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16c95cc4f4953"/>
  </p:sldMasterIdLst>
  <p:sldIdLst>
    <p:sldId xmlns:r="http://schemas.openxmlformats.org/officeDocument/2006/relationships" id="256" r:id="R6e23f72526ef4b15"/>
    <p:sldId xmlns:r="http://schemas.openxmlformats.org/officeDocument/2006/relationships" id="257" r:id="R67d72edd45c64cdb"/>
    <p:sldId xmlns:r="http://schemas.openxmlformats.org/officeDocument/2006/relationships" id="258" r:id="R23d19ffeb5fd4787"/>
    <p:sldId xmlns:r="http://schemas.openxmlformats.org/officeDocument/2006/relationships" id="259" r:id="R4698b6d106f54481"/>
    <p:sldId xmlns:r="http://schemas.openxmlformats.org/officeDocument/2006/relationships" id="260" r:id="Rb80d578d16ad4371"/>
    <p:sldId xmlns:r="http://schemas.openxmlformats.org/officeDocument/2006/relationships" id="261" r:id="R8bd67907d0414a32"/>
    <p:sldId xmlns:r="http://schemas.openxmlformats.org/officeDocument/2006/relationships" id="262" r:id="R9ccf33ee75c6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16c95cc4f4953" /><Relationship Type="http://schemas.openxmlformats.org/officeDocument/2006/relationships/slide" Target="/ppt/slides/slide1.xml" Id="R6e23f72526ef4b15" /><Relationship Type="http://schemas.openxmlformats.org/officeDocument/2006/relationships/slide" Target="/ppt/slides/slide2.xml" Id="R67d72edd45c64cdb" /><Relationship Type="http://schemas.openxmlformats.org/officeDocument/2006/relationships/slide" Target="/ppt/slides/slide3.xml" Id="R23d19ffeb5fd4787" /><Relationship Type="http://schemas.openxmlformats.org/officeDocument/2006/relationships/slide" Target="/ppt/slides/slide4.xml" Id="R4698b6d106f54481" /><Relationship Type="http://schemas.openxmlformats.org/officeDocument/2006/relationships/slide" Target="/ppt/slides/slide5.xml" Id="Rb80d578d16ad4371" /><Relationship Type="http://schemas.openxmlformats.org/officeDocument/2006/relationships/slide" Target="/ppt/slides/slide6.xml" Id="R8bd67907d0414a32" /><Relationship Type="http://schemas.openxmlformats.org/officeDocument/2006/relationships/slide" Target="/ppt/slides/slide7.xml" Id="R9ccf33ee75c6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ca61a4d52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6ff9803784f77" /><Relationship Type="http://schemas.openxmlformats.org/officeDocument/2006/relationships/theme" Target="/ppt/slideMasters/theme/theme1.xml" Id="R04d2eaae1ef7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f6ff980378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f65d48939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bc1fe47aa44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21d35e34e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55501695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0e2e6cba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2f348718a4c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2f62c4a12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FMK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8 363 020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OSCAR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Langestrand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