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d0512b7ea749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470e12dc77407e"/>
  </p:sldMasterIdLst>
  <p:sldIdLst>
    <p:sldId xmlns:r="http://schemas.openxmlformats.org/officeDocument/2006/relationships" id="256" r:id="R90b5a907a63f4625"/>
    <p:sldId xmlns:r="http://schemas.openxmlformats.org/officeDocument/2006/relationships" id="257" r:id="Rfe2c98f788b4467f"/>
    <p:sldId xmlns:r="http://schemas.openxmlformats.org/officeDocument/2006/relationships" id="258" r:id="R937d254072824274"/>
    <p:sldId xmlns:r="http://schemas.openxmlformats.org/officeDocument/2006/relationships" id="259" r:id="R2c28e4249db04fe2"/>
    <p:sldId xmlns:r="http://schemas.openxmlformats.org/officeDocument/2006/relationships" id="260" r:id="R73d4d413301b4e91"/>
    <p:sldId xmlns:r="http://schemas.openxmlformats.org/officeDocument/2006/relationships" id="261" r:id="Rb2c119b811404387"/>
    <p:sldId xmlns:r="http://schemas.openxmlformats.org/officeDocument/2006/relationships" id="262" r:id="R9d262c3f585b49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470e12dc77407e" /><Relationship Type="http://schemas.openxmlformats.org/officeDocument/2006/relationships/slide" Target="/ppt/slides/slide1.xml" Id="R90b5a907a63f4625" /><Relationship Type="http://schemas.openxmlformats.org/officeDocument/2006/relationships/slide" Target="/ppt/slides/slide2.xml" Id="Rfe2c98f788b4467f" /><Relationship Type="http://schemas.openxmlformats.org/officeDocument/2006/relationships/slide" Target="/ppt/slides/slide3.xml" Id="R937d254072824274" /><Relationship Type="http://schemas.openxmlformats.org/officeDocument/2006/relationships/slide" Target="/ppt/slides/slide4.xml" Id="R2c28e4249db04fe2" /><Relationship Type="http://schemas.openxmlformats.org/officeDocument/2006/relationships/slide" Target="/ppt/slides/slide5.xml" Id="R73d4d413301b4e91" /><Relationship Type="http://schemas.openxmlformats.org/officeDocument/2006/relationships/slide" Target="/ppt/slides/slide6.xml" Id="Rb2c119b811404387" /><Relationship Type="http://schemas.openxmlformats.org/officeDocument/2006/relationships/slide" Target="/ppt/slides/slide7.xml" Id="R9d262c3f585b49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80e155e4c54f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838d4ed5843c7" /><Relationship Type="http://schemas.openxmlformats.org/officeDocument/2006/relationships/theme" Target="/ppt/slideMasters/theme/theme1.xml" Id="R7df404da192d4d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b838d4ed5843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7b0f3d22f4c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d45e4870748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6f415ab0a40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ada5ca72248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621305ab946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5cee9301f47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cb6b23da14f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NØKKILEN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NØKKILEN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NØKKILEN AS ble etablert [år] og holder til i Frolands Verk.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NØKKILEN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NØKKILEN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NØKKILEN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7 019 309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8 517 894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9 992 054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NØKKILEN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ØYGARDEN ODDBJØRN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NØKKILEN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Kverveveien 632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4827 Frolands Verk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oo@normannoygarden.no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919 498 242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NØKKILEN AS</a:t>
            </a:r>
          </a:p>
        </p:txBody>
      </p:sp>
    </p:spTree>
  </p:cSld>
  <p:clrMapOvr>
    <a:masterClrMapping xmlns:a="http://schemas.openxmlformats.org/drawingml/2006/main"/>
  </p:clrMapOvr>
</p:sld>
</file>