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4b26a92da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42b018a274d49"/>
  </p:sldMasterIdLst>
  <p:sldIdLst>
    <p:sldId xmlns:r="http://schemas.openxmlformats.org/officeDocument/2006/relationships" id="256" r:id="R960ca9cc8223446c"/>
    <p:sldId xmlns:r="http://schemas.openxmlformats.org/officeDocument/2006/relationships" id="257" r:id="R298003a303904dd5"/>
    <p:sldId xmlns:r="http://schemas.openxmlformats.org/officeDocument/2006/relationships" id="258" r:id="R56cf97ef94fe4ea8"/>
    <p:sldId xmlns:r="http://schemas.openxmlformats.org/officeDocument/2006/relationships" id="259" r:id="Rf2699c2486144f68"/>
    <p:sldId xmlns:r="http://schemas.openxmlformats.org/officeDocument/2006/relationships" id="260" r:id="R4c9414266ca74b0f"/>
    <p:sldId xmlns:r="http://schemas.openxmlformats.org/officeDocument/2006/relationships" id="261" r:id="R45c1a05dd276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42b018a274d49" /><Relationship Type="http://schemas.openxmlformats.org/officeDocument/2006/relationships/slide" Target="/ppt/slides/slide1.xml" Id="R960ca9cc8223446c" /><Relationship Type="http://schemas.openxmlformats.org/officeDocument/2006/relationships/slide" Target="/ppt/slides/slide2.xml" Id="R298003a303904dd5" /><Relationship Type="http://schemas.openxmlformats.org/officeDocument/2006/relationships/slide" Target="/ppt/slides/slide3.xml" Id="R56cf97ef94fe4ea8" /><Relationship Type="http://schemas.openxmlformats.org/officeDocument/2006/relationships/slide" Target="/ppt/slides/slide4.xml" Id="Rf2699c2486144f68" /><Relationship Type="http://schemas.openxmlformats.org/officeDocument/2006/relationships/slide" Target="/ppt/slides/slide5.xml" Id="R4c9414266ca74b0f" /><Relationship Type="http://schemas.openxmlformats.org/officeDocument/2006/relationships/slide" Target="/ppt/slides/slide6.xml" Id="R45c1a05dd276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a4853a2d1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17a956e194e7b" /><Relationship Type="http://schemas.openxmlformats.org/officeDocument/2006/relationships/theme" Target="/ppt/slideMasters/theme/theme1.xml" Id="Red9657e06280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17a956e194e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2a8849c2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cc75a4f1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7fe439f6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14343b47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efe27fc7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83bd4023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ABM SALG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alle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