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c581d9df9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716b64c2943d5"/>
  </p:sldMasterIdLst>
  <p:sldIdLst>
    <p:sldId xmlns:r="http://schemas.openxmlformats.org/officeDocument/2006/relationships" id="256" r:id="Rb16ca6cd0d7645b7"/>
    <p:sldId xmlns:r="http://schemas.openxmlformats.org/officeDocument/2006/relationships" id="257" r:id="Refa6a465f4374184"/>
    <p:sldId xmlns:r="http://schemas.openxmlformats.org/officeDocument/2006/relationships" id="258" r:id="Rb365936a0c024eda"/>
    <p:sldId xmlns:r="http://schemas.openxmlformats.org/officeDocument/2006/relationships" id="259" r:id="R43d9a23325f84d4a"/>
    <p:sldId xmlns:r="http://schemas.openxmlformats.org/officeDocument/2006/relationships" id="260" r:id="Ra5b0779cb1ff4526"/>
    <p:sldId xmlns:r="http://schemas.openxmlformats.org/officeDocument/2006/relationships" id="261" r:id="R8c7dce080ed4417c"/>
    <p:sldId xmlns:r="http://schemas.openxmlformats.org/officeDocument/2006/relationships" id="262" r:id="R04d4ba399595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716b64c2943d5" /><Relationship Type="http://schemas.openxmlformats.org/officeDocument/2006/relationships/slide" Target="/ppt/slides/slide1.xml" Id="Rb16ca6cd0d7645b7" /><Relationship Type="http://schemas.openxmlformats.org/officeDocument/2006/relationships/slide" Target="/ppt/slides/slide2.xml" Id="Refa6a465f4374184" /><Relationship Type="http://schemas.openxmlformats.org/officeDocument/2006/relationships/slide" Target="/ppt/slides/slide3.xml" Id="Rb365936a0c024eda" /><Relationship Type="http://schemas.openxmlformats.org/officeDocument/2006/relationships/slide" Target="/ppt/slides/slide4.xml" Id="R43d9a23325f84d4a" /><Relationship Type="http://schemas.openxmlformats.org/officeDocument/2006/relationships/slide" Target="/ppt/slides/slide5.xml" Id="Ra5b0779cb1ff4526" /><Relationship Type="http://schemas.openxmlformats.org/officeDocument/2006/relationships/slide" Target="/ppt/slides/slide6.xml" Id="R8c7dce080ed4417c" /><Relationship Type="http://schemas.openxmlformats.org/officeDocument/2006/relationships/slide" Target="/ppt/slides/slide7.xml" Id="R04d4ba399595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5a8d4236d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1b9cbbc844128" /><Relationship Type="http://schemas.openxmlformats.org/officeDocument/2006/relationships/theme" Target="/ppt/slideMasters/theme/theme1.xml" Id="Rd553ac52aae1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1b9cbbc84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1dee50411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3dc8812d1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6d6c06807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3c2fef00f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de3155be8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a2488ba19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49f08d0284d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ABM SALG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ABM SALG AS ble etablert [år] og holder til i His.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6 839 677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5 192 667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NEDENES TORBJØRN  –  70,4 %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MAKATO AS  –  29,6 %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alle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4817 His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919 505 982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