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1fa0a231d4d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2783991c14e2d"/>
  </p:sldMasterIdLst>
  <p:sldIdLst>
    <p:sldId xmlns:r="http://schemas.openxmlformats.org/officeDocument/2006/relationships" id="256" r:id="R5c3eaebc9391455d"/>
    <p:sldId xmlns:r="http://schemas.openxmlformats.org/officeDocument/2006/relationships" id="257" r:id="Rdfc0db9e3ec444df"/>
    <p:sldId xmlns:r="http://schemas.openxmlformats.org/officeDocument/2006/relationships" id="258" r:id="Rae422aaabba0453c"/>
    <p:sldId xmlns:r="http://schemas.openxmlformats.org/officeDocument/2006/relationships" id="259" r:id="Re814f8ecc5674135"/>
    <p:sldId xmlns:r="http://schemas.openxmlformats.org/officeDocument/2006/relationships" id="260" r:id="Ra0b5874544bc4a4b"/>
    <p:sldId xmlns:r="http://schemas.openxmlformats.org/officeDocument/2006/relationships" id="261" r:id="Rc4d7bfeadb8b41d4"/>
    <p:sldId xmlns:r="http://schemas.openxmlformats.org/officeDocument/2006/relationships" id="262" r:id="R2ebab5103826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2783991c14e2d" /><Relationship Type="http://schemas.openxmlformats.org/officeDocument/2006/relationships/slide" Target="/ppt/slides/slide1.xml" Id="R5c3eaebc9391455d" /><Relationship Type="http://schemas.openxmlformats.org/officeDocument/2006/relationships/slide" Target="/ppt/slides/slide2.xml" Id="Rdfc0db9e3ec444df" /><Relationship Type="http://schemas.openxmlformats.org/officeDocument/2006/relationships/slide" Target="/ppt/slides/slide3.xml" Id="Rae422aaabba0453c" /><Relationship Type="http://schemas.openxmlformats.org/officeDocument/2006/relationships/slide" Target="/ppt/slides/slide4.xml" Id="Re814f8ecc5674135" /><Relationship Type="http://schemas.openxmlformats.org/officeDocument/2006/relationships/slide" Target="/ppt/slides/slide5.xml" Id="Ra0b5874544bc4a4b" /><Relationship Type="http://schemas.openxmlformats.org/officeDocument/2006/relationships/slide" Target="/ppt/slides/slide6.xml" Id="Rc4d7bfeadb8b41d4" /><Relationship Type="http://schemas.openxmlformats.org/officeDocument/2006/relationships/slide" Target="/ppt/slides/slide7.xml" Id="R2ebab5103826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bf6e1fdcb49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cfdfff9844f43" /><Relationship Type="http://schemas.openxmlformats.org/officeDocument/2006/relationships/theme" Target="/ppt/slideMasters/theme/theme1.xml" Id="R5ed57f21a11a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cfdfff984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27b51d789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935100c2747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447176e6c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5fd8a8399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b533c0ff74e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97585dc11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528d03b1949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43 085 000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277 491 000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2 373 654 000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8 843 404 000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HEMART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 SEVERIN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JENSHAGEN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MAT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MANAGEMENT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THORESEN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919 513 195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