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c4e72b536142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01a201a0f4786"/>
  </p:sldMasterIdLst>
  <p:sldIdLst>
    <p:sldId xmlns:r="http://schemas.openxmlformats.org/officeDocument/2006/relationships" id="256" r:id="R593dec120d984d80"/>
    <p:sldId xmlns:r="http://schemas.openxmlformats.org/officeDocument/2006/relationships" id="257" r:id="Rc4cdd1ad4088436a"/>
    <p:sldId xmlns:r="http://schemas.openxmlformats.org/officeDocument/2006/relationships" id="258" r:id="Rb08fe9b031a1445a"/>
    <p:sldId xmlns:r="http://schemas.openxmlformats.org/officeDocument/2006/relationships" id="259" r:id="R1c71c6d359e84db3"/>
    <p:sldId xmlns:r="http://schemas.openxmlformats.org/officeDocument/2006/relationships" id="260" r:id="R1e0bf234c277481a"/>
    <p:sldId xmlns:r="http://schemas.openxmlformats.org/officeDocument/2006/relationships" id="261" r:id="R3e325343bb4f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01a201a0f4786" /><Relationship Type="http://schemas.openxmlformats.org/officeDocument/2006/relationships/slide" Target="/ppt/slides/slide1.xml" Id="R593dec120d984d80" /><Relationship Type="http://schemas.openxmlformats.org/officeDocument/2006/relationships/slide" Target="/ppt/slides/slide2.xml" Id="Rc4cdd1ad4088436a" /><Relationship Type="http://schemas.openxmlformats.org/officeDocument/2006/relationships/slide" Target="/ppt/slides/slide3.xml" Id="Rb08fe9b031a1445a" /><Relationship Type="http://schemas.openxmlformats.org/officeDocument/2006/relationships/slide" Target="/ppt/slides/slide4.xml" Id="R1c71c6d359e84db3" /><Relationship Type="http://schemas.openxmlformats.org/officeDocument/2006/relationships/slide" Target="/ppt/slides/slide5.xml" Id="R1e0bf234c277481a" /><Relationship Type="http://schemas.openxmlformats.org/officeDocument/2006/relationships/slide" Target="/ppt/slides/slide6.xml" Id="R3e325343bb4f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bbc77e4cc4d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e0dea030e489d" /><Relationship Type="http://schemas.openxmlformats.org/officeDocument/2006/relationships/theme" Target="/ppt/slideMasters/theme/theme1.xml" Id="R61a9d0c9913543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ae0dea030e48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4f47a15fb47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840bab05e40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71b0db5ae45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a1fa4a517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57a20bdbf4c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b1912874c43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919 513 349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AS</a:t>
            </a:r>
          </a:p>
        </p:txBody>
      </p:sp>
    </p:spTree>
  </p:cSld>
  <p:clrMapOvr>
    <a:masterClrMapping xmlns:a="http://schemas.openxmlformats.org/drawingml/2006/main"/>
  </p:clrMapOvr>
</p:sld>
</file>