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ba35775b8b14b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b0a544903a4f15"/>
  </p:sldMasterIdLst>
  <p:sldIdLst>
    <p:sldId xmlns:r="http://schemas.openxmlformats.org/officeDocument/2006/relationships" id="256" r:id="R9c23e1e3ed1d43f7"/>
    <p:sldId xmlns:r="http://schemas.openxmlformats.org/officeDocument/2006/relationships" id="257" r:id="R1ff43584d03047cd"/>
    <p:sldId xmlns:r="http://schemas.openxmlformats.org/officeDocument/2006/relationships" id="258" r:id="R3b7261aaf2774338"/>
    <p:sldId xmlns:r="http://schemas.openxmlformats.org/officeDocument/2006/relationships" id="259" r:id="R0e416d40600b40d9"/>
    <p:sldId xmlns:r="http://schemas.openxmlformats.org/officeDocument/2006/relationships" id="260" r:id="R7bad99a1747d4ce4"/>
    <p:sldId xmlns:r="http://schemas.openxmlformats.org/officeDocument/2006/relationships" id="261" r:id="R470c00d8bf0247ef"/>
    <p:sldId xmlns:r="http://schemas.openxmlformats.org/officeDocument/2006/relationships" id="262" r:id="Rabbb2dfc569a4fd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b0a544903a4f15" /><Relationship Type="http://schemas.openxmlformats.org/officeDocument/2006/relationships/slide" Target="/ppt/slides/slide1.xml" Id="R9c23e1e3ed1d43f7" /><Relationship Type="http://schemas.openxmlformats.org/officeDocument/2006/relationships/slide" Target="/ppt/slides/slide2.xml" Id="R1ff43584d03047cd" /><Relationship Type="http://schemas.openxmlformats.org/officeDocument/2006/relationships/slide" Target="/ppt/slides/slide3.xml" Id="R3b7261aaf2774338" /><Relationship Type="http://schemas.openxmlformats.org/officeDocument/2006/relationships/slide" Target="/ppt/slides/slide4.xml" Id="R0e416d40600b40d9" /><Relationship Type="http://schemas.openxmlformats.org/officeDocument/2006/relationships/slide" Target="/ppt/slides/slide5.xml" Id="R7bad99a1747d4ce4" /><Relationship Type="http://schemas.openxmlformats.org/officeDocument/2006/relationships/slide" Target="/ppt/slides/slide6.xml" Id="R470c00d8bf0247ef" /><Relationship Type="http://schemas.openxmlformats.org/officeDocument/2006/relationships/slide" Target="/ppt/slides/slide7.xml" Id="Rabbb2dfc569a4fd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6e091a919b47b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e16aac08d474c" /><Relationship Type="http://schemas.openxmlformats.org/officeDocument/2006/relationships/theme" Target="/ppt/slideMasters/theme/theme1.xml" Id="Ra06b63f66984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4e16aac08d47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81c7ba35ae4c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196b478e249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6c577cdf641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0a0846e15462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cde53cff2849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fe1b50efb4448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503b6896f341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RYSTE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819 840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 HARALD RYSTE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27B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919 513 349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RYSTE AS</a:t>
            </a:r>
          </a:p>
        </p:txBody>
      </p:sp>
    </p:spTree>
  </p:cSld>
  <p:clrMapOvr>
    <a:masterClrMapping xmlns:a="http://schemas.openxmlformats.org/drawingml/2006/main"/>
  </p:clrMapOvr>
</p:sld>
</file>