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ac7e15e21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b1020566349a6"/>
  </p:sldMasterIdLst>
  <p:sldIdLst>
    <p:sldId xmlns:r="http://schemas.openxmlformats.org/officeDocument/2006/relationships" id="256" r:id="R865eefca0d0949b7"/>
    <p:sldId xmlns:r="http://schemas.openxmlformats.org/officeDocument/2006/relationships" id="257" r:id="Rf079c2d30cd144f1"/>
    <p:sldId xmlns:r="http://schemas.openxmlformats.org/officeDocument/2006/relationships" id="258" r:id="R7a7ab4ba274a4490"/>
    <p:sldId xmlns:r="http://schemas.openxmlformats.org/officeDocument/2006/relationships" id="259" r:id="Rcbf9aeacf8734e39"/>
    <p:sldId xmlns:r="http://schemas.openxmlformats.org/officeDocument/2006/relationships" id="260" r:id="R9a4f028ee0634079"/>
    <p:sldId xmlns:r="http://schemas.openxmlformats.org/officeDocument/2006/relationships" id="261" r:id="R7bbf3df6ca464d16"/>
    <p:sldId xmlns:r="http://schemas.openxmlformats.org/officeDocument/2006/relationships" id="262" r:id="R7d593f40c17e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b1020566349a6" /><Relationship Type="http://schemas.openxmlformats.org/officeDocument/2006/relationships/slide" Target="/ppt/slides/slide1.xml" Id="R865eefca0d0949b7" /><Relationship Type="http://schemas.openxmlformats.org/officeDocument/2006/relationships/slide" Target="/ppt/slides/slide2.xml" Id="Rf079c2d30cd144f1" /><Relationship Type="http://schemas.openxmlformats.org/officeDocument/2006/relationships/slide" Target="/ppt/slides/slide3.xml" Id="R7a7ab4ba274a4490" /><Relationship Type="http://schemas.openxmlformats.org/officeDocument/2006/relationships/slide" Target="/ppt/slides/slide4.xml" Id="Rcbf9aeacf8734e39" /><Relationship Type="http://schemas.openxmlformats.org/officeDocument/2006/relationships/slide" Target="/ppt/slides/slide5.xml" Id="R9a4f028ee0634079" /><Relationship Type="http://schemas.openxmlformats.org/officeDocument/2006/relationships/slide" Target="/ppt/slides/slide6.xml" Id="R7bbf3df6ca464d16" /><Relationship Type="http://schemas.openxmlformats.org/officeDocument/2006/relationships/slide" Target="/ppt/slides/slide7.xml" Id="R7d593f40c17e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657710284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54577dfe4a89" /><Relationship Type="http://schemas.openxmlformats.org/officeDocument/2006/relationships/theme" Target="/ppt/slideMasters/theme/theme1.xml" Id="R7da75e4d4cbb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f54577dfe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dede4163a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79c184680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91410700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ac325174f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aafdfe512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d3fa7ccfd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da3a55b4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HJELLEGJERDE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INVEST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364 102 567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1 071 470 495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1 367 730 883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Hjørnegården, Pilgata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919 528 435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