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97c5057bc545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933bcd8ff143a4"/>
  </p:sldMasterIdLst>
  <p:sldIdLst>
    <p:sldId xmlns:r="http://schemas.openxmlformats.org/officeDocument/2006/relationships" id="256" r:id="Rcc9cea4f12da4ad6"/>
    <p:sldId xmlns:r="http://schemas.openxmlformats.org/officeDocument/2006/relationships" id="257" r:id="R295b923bb4044159"/>
    <p:sldId xmlns:r="http://schemas.openxmlformats.org/officeDocument/2006/relationships" id="258" r:id="R50473e6091424f0d"/>
    <p:sldId xmlns:r="http://schemas.openxmlformats.org/officeDocument/2006/relationships" id="259" r:id="R03260a13c06e4eff"/>
    <p:sldId xmlns:r="http://schemas.openxmlformats.org/officeDocument/2006/relationships" id="260" r:id="R56671784725b47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933bcd8ff143a4" /><Relationship Type="http://schemas.openxmlformats.org/officeDocument/2006/relationships/slide" Target="/ppt/slides/slide1.xml" Id="Rcc9cea4f12da4ad6" /><Relationship Type="http://schemas.openxmlformats.org/officeDocument/2006/relationships/slide" Target="/ppt/slides/slide2.xml" Id="R295b923bb4044159" /><Relationship Type="http://schemas.openxmlformats.org/officeDocument/2006/relationships/slide" Target="/ppt/slides/slide3.xml" Id="R50473e6091424f0d" /><Relationship Type="http://schemas.openxmlformats.org/officeDocument/2006/relationships/slide" Target="/ppt/slides/slide4.xml" Id="R03260a13c06e4eff" /><Relationship Type="http://schemas.openxmlformats.org/officeDocument/2006/relationships/slide" Target="/ppt/slides/slide5.xml" Id="R56671784725b47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d730306b4943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236315b434f03" /><Relationship Type="http://schemas.openxmlformats.org/officeDocument/2006/relationships/theme" Target="/ppt/slideMasters/theme/theme1.xml" Id="R4697bf2b2aeb4b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c236315b434f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b6913a82444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820ccd11043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ce721560845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2dbf3154d40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4a78901d346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SERVICE MARKO IKÄVALKO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SERVICE MARKO IKÄVALKO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SERVICE MARKO IKÄVALKO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SERVICE MARKO IKÄVALKO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SERVICE MARKO IKÄVALKO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SERVICE MARKO IKÄVALKO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Leilighet 207, Maridalsveien 45C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919 528 672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SERVICE MARKO IKÄVALKO</a:t>
            </a:r>
          </a:p>
        </p:txBody>
      </p:sp>
    </p:spTree>
  </p:cSld>
  <p:clrMapOvr>
    <a:masterClrMapping xmlns:a="http://schemas.openxmlformats.org/drawingml/2006/main"/>
  </p:clrMapOvr>
</p:sld>
</file>