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09bd090a7646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19351711f4494e"/>
  </p:sldMasterIdLst>
  <p:sldIdLst>
    <p:sldId xmlns:r="http://schemas.openxmlformats.org/officeDocument/2006/relationships" id="256" r:id="Rcd4241b3d97e47a4"/>
    <p:sldId xmlns:r="http://schemas.openxmlformats.org/officeDocument/2006/relationships" id="257" r:id="R2232f965841043ae"/>
    <p:sldId xmlns:r="http://schemas.openxmlformats.org/officeDocument/2006/relationships" id="258" r:id="Rabbe639ab3014876"/>
    <p:sldId xmlns:r="http://schemas.openxmlformats.org/officeDocument/2006/relationships" id="259" r:id="Re38317b82582453e"/>
    <p:sldId xmlns:r="http://schemas.openxmlformats.org/officeDocument/2006/relationships" id="260" r:id="Rfb3aa8f5d3ac40fc"/>
    <p:sldId xmlns:r="http://schemas.openxmlformats.org/officeDocument/2006/relationships" id="261" r:id="R055834dc3a4249d4"/>
    <p:sldId xmlns:r="http://schemas.openxmlformats.org/officeDocument/2006/relationships" id="262" r:id="R59a0f849be2f4b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9351711f4494e" /><Relationship Type="http://schemas.openxmlformats.org/officeDocument/2006/relationships/slide" Target="/ppt/slides/slide1.xml" Id="Rcd4241b3d97e47a4" /><Relationship Type="http://schemas.openxmlformats.org/officeDocument/2006/relationships/slide" Target="/ppt/slides/slide2.xml" Id="R2232f965841043ae" /><Relationship Type="http://schemas.openxmlformats.org/officeDocument/2006/relationships/slide" Target="/ppt/slides/slide3.xml" Id="Rabbe639ab3014876" /><Relationship Type="http://schemas.openxmlformats.org/officeDocument/2006/relationships/slide" Target="/ppt/slides/slide4.xml" Id="Re38317b82582453e" /><Relationship Type="http://schemas.openxmlformats.org/officeDocument/2006/relationships/slide" Target="/ppt/slides/slide5.xml" Id="Rfb3aa8f5d3ac40fc" /><Relationship Type="http://schemas.openxmlformats.org/officeDocument/2006/relationships/slide" Target="/ppt/slides/slide6.xml" Id="R055834dc3a4249d4" /><Relationship Type="http://schemas.openxmlformats.org/officeDocument/2006/relationships/slide" Target="/ppt/slides/slide7.xml" Id="R59a0f849be2f4b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51278545984b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d0a53b1644d54" /><Relationship Type="http://schemas.openxmlformats.org/officeDocument/2006/relationships/theme" Target="/ppt/slideMasters/theme/theme1.xml" Id="Re90253c15f7841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dd0a53b1644d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9fb18bd5c45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7df01f61d4e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dd2bf5f974c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27c849bcb42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2e88c209a45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f9841eb7d44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02f8d1cc845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SABRURA STJØRDAL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SABRURA STJØRDAL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SABRURA STJØRDAL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SABRURA STJØRDAL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SABRURA STJØRDAL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SABRURA STJØRDAL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16 122 894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840 867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656 595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3 160 215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SABRURA STJØRDAL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CHH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SABRURA STJØRDAL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Torgkvartalet Kjøpesenter, Stokmovegen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919 533 439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SABRURA STJØRDAL AS</a:t>
            </a:r>
          </a:p>
        </p:txBody>
      </p:sp>
    </p:spTree>
  </p:cSld>
  <p:clrMapOvr>
    <a:masterClrMapping xmlns:a="http://schemas.openxmlformats.org/drawingml/2006/main"/>
  </p:clrMapOvr>
</p:sld>
</file>