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2d0b2edd4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b8a5c85a548e7"/>
  </p:sldMasterIdLst>
  <p:sldIdLst>
    <p:sldId xmlns:r="http://schemas.openxmlformats.org/officeDocument/2006/relationships" id="256" r:id="Rde08a8dc73214f88"/>
    <p:sldId xmlns:r="http://schemas.openxmlformats.org/officeDocument/2006/relationships" id="257" r:id="Rc2f9197688d44d01"/>
    <p:sldId xmlns:r="http://schemas.openxmlformats.org/officeDocument/2006/relationships" id="258" r:id="R82081ea831ab4388"/>
    <p:sldId xmlns:r="http://schemas.openxmlformats.org/officeDocument/2006/relationships" id="259" r:id="Rd144b01458b04f68"/>
    <p:sldId xmlns:r="http://schemas.openxmlformats.org/officeDocument/2006/relationships" id="260" r:id="R1a6e6965f03d45da"/>
    <p:sldId xmlns:r="http://schemas.openxmlformats.org/officeDocument/2006/relationships" id="261" r:id="R191d60a3f79d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b8a5c85a548e7" /><Relationship Type="http://schemas.openxmlformats.org/officeDocument/2006/relationships/slide" Target="/ppt/slides/slide1.xml" Id="Rde08a8dc73214f88" /><Relationship Type="http://schemas.openxmlformats.org/officeDocument/2006/relationships/slide" Target="/ppt/slides/slide2.xml" Id="Rc2f9197688d44d01" /><Relationship Type="http://schemas.openxmlformats.org/officeDocument/2006/relationships/slide" Target="/ppt/slides/slide3.xml" Id="R82081ea831ab4388" /><Relationship Type="http://schemas.openxmlformats.org/officeDocument/2006/relationships/slide" Target="/ppt/slides/slide4.xml" Id="Rd144b01458b04f68" /><Relationship Type="http://schemas.openxmlformats.org/officeDocument/2006/relationships/slide" Target="/ppt/slides/slide5.xml" Id="R1a6e6965f03d45da" /><Relationship Type="http://schemas.openxmlformats.org/officeDocument/2006/relationships/slide" Target="/ppt/slides/slide6.xml" Id="R191d60a3f79d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104049957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6f7b9d0604f58" /><Relationship Type="http://schemas.openxmlformats.org/officeDocument/2006/relationships/theme" Target="/ppt/slideMasters/theme/theme1.xml" Id="R7aa4d681d6f6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6f7b9d060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6b479026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5dbf8c67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f88cd3287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b5e7d4223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b4a7e746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8d5217fb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