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5cb1a18f2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b7fc906be49a9"/>
  </p:sldMasterIdLst>
  <p:sldIdLst>
    <p:sldId xmlns:r="http://schemas.openxmlformats.org/officeDocument/2006/relationships" id="256" r:id="R249d5383eebf4925"/>
    <p:sldId xmlns:r="http://schemas.openxmlformats.org/officeDocument/2006/relationships" id="257" r:id="Ra22f7e49946140ec"/>
    <p:sldId xmlns:r="http://schemas.openxmlformats.org/officeDocument/2006/relationships" id="258" r:id="Rb5a47a5ccae64014"/>
    <p:sldId xmlns:r="http://schemas.openxmlformats.org/officeDocument/2006/relationships" id="259" r:id="R01a35f5b254d4c48"/>
    <p:sldId xmlns:r="http://schemas.openxmlformats.org/officeDocument/2006/relationships" id="260" r:id="R24c6dc316b274573"/>
    <p:sldId xmlns:r="http://schemas.openxmlformats.org/officeDocument/2006/relationships" id="261" r:id="R12956146d81a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b7fc906be49a9" /><Relationship Type="http://schemas.openxmlformats.org/officeDocument/2006/relationships/slide" Target="/ppt/slides/slide1.xml" Id="R249d5383eebf4925" /><Relationship Type="http://schemas.openxmlformats.org/officeDocument/2006/relationships/slide" Target="/ppt/slides/slide2.xml" Id="Ra22f7e49946140ec" /><Relationship Type="http://schemas.openxmlformats.org/officeDocument/2006/relationships/slide" Target="/ppt/slides/slide3.xml" Id="Rb5a47a5ccae64014" /><Relationship Type="http://schemas.openxmlformats.org/officeDocument/2006/relationships/slide" Target="/ppt/slides/slide4.xml" Id="R01a35f5b254d4c48" /><Relationship Type="http://schemas.openxmlformats.org/officeDocument/2006/relationships/slide" Target="/ppt/slides/slide5.xml" Id="R24c6dc316b274573" /><Relationship Type="http://schemas.openxmlformats.org/officeDocument/2006/relationships/slide" Target="/ppt/slides/slide6.xml" Id="R12956146d81a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e224d7799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9758a7f2044b6" /><Relationship Type="http://schemas.openxmlformats.org/officeDocument/2006/relationships/theme" Target="/ppt/slideMasters/theme/theme1.xml" Id="Rac835e085d1d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9758a7f20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ae10f812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646cd407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e965eea1944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125c36d4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8f6337fa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84196694345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