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ccdc4a4b7b40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d53e3e2f804bbe"/>
  </p:sldMasterIdLst>
  <p:sldIdLst>
    <p:sldId xmlns:r="http://schemas.openxmlformats.org/officeDocument/2006/relationships" id="256" r:id="R6eff803293e6454a"/>
    <p:sldId xmlns:r="http://schemas.openxmlformats.org/officeDocument/2006/relationships" id="257" r:id="R52ca9d4c82d44db9"/>
    <p:sldId xmlns:r="http://schemas.openxmlformats.org/officeDocument/2006/relationships" id="258" r:id="R50c1525adb1b4d33"/>
    <p:sldId xmlns:r="http://schemas.openxmlformats.org/officeDocument/2006/relationships" id="259" r:id="R23ea2fd1a26f434d"/>
    <p:sldId xmlns:r="http://schemas.openxmlformats.org/officeDocument/2006/relationships" id="260" r:id="R293053a2c79c48cc"/>
    <p:sldId xmlns:r="http://schemas.openxmlformats.org/officeDocument/2006/relationships" id="261" r:id="R90a37cc231e5448c"/>
    <p:sldId xmlns:r="http://schemas.openxmlformats.org/officeDocument/2006/relationships" id="262" r:id="R752c6284f79a41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53e3e2f804bbe" /><Relationship Type="http://schemas.openxmlformats.org/officeDocument/2006/relationships/slide" Target="/ppt/slides/slide1.xml" Id="R6eff803293e6454a" /><Relationship Type="http://schemas.openxmlformats.org/officeDocument/2006/relationships/slide" Target="/ppt/slides/slide2.xml" Id="R52ca9d4c82d44db9" /><Relationship Type="http://schemas.openxmlformats.org/officeDocument/2006/relationships/slide" Target="/ppt/slides/slide3.xml" Id="R50c1525adb1b4d33" /><Relationship Type="http://schemas.openxmlformats.org/officeDocument/2006/relationships/slide" Target="/ppt/slides/slide4.xml" Id="R23ea2fd1a26f434d" /><Relationship Type="http://schemas.openxmlformats.org/officeDocument/2006/relationships/slide" Target="/ppt/slides/slide5.xml" Id="R293053a2c79c48cc" /><Relationship Type="http://schemas.openxmlformats.org/officeDocument/2006/relationships/slide" Target="/ppt/slides/slide6.xml" Id="R90a37cc231e5448c" /><Relationship Type="http://schemas.openxmlformats.org/officeDocument/2006/relationships/slide" Target="/ppt/slides/slide7.xml" Id="R752c6284f79a41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a09682f7c45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0e2d914484fa0" /><Relationship Type="http://schemas.openxmlformats.org/officeDocument/2006/relationships/theme" Target="/ppt/slideMasters/theme/theme1.xml" Id="R0a202355a1f44c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f0e2d914484f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685a7a67d4d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df1c6e2a143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6101641de4b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de87bb09145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4de62cca345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773bdcd444a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6eabcb68d4d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PJ HOLDING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458 205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459 705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JAKOBSEN TORSTEIN 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Austlisvingen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919 548 010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 HOLDING AS</a:t>
            </a:r>
          </a:p>
        </p:txBody>
      </p:sp>
    </p:spTree>
  </p:cSld>
  <p:clrMapOvr>
    <a:masterClrMapping xmlns:a="http://schemas.openxmlformats.org/drawingml/2006/main"/>
  </p:clrMapOvr>
</p:sld>
</file>