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6fe4020e15545a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46aaae7c7ce477a"/>
  </p:sldMasterIdLst>
  <p:sldIdLst>
    <p:sldId xmlns:r="http://schemas.openxmlformats.org/officeDocument/2006/relationships" id="256" r:id="R46e14df583f0420d"/>
    <p:sldId xmlns:r="http://schemas.openxmlformats.org/officeDocument/2006/relationships" id="257" r:id="R297fbc61c5fb4239"/>
    <p:sldId xmlns:r="http://schemas.openxmlformats.org/officeDocument/2006/relationships" id="258" r:id="Reb6b1b0cdf1842b4"/>
    <p:sldId xmlns:r="http://schemas.openxmlformats.org/officeDocument/2006/relationships" id="259" r:id="R1f0f8a591c6b4d2a"/>
    <p:sldId xmlns:r="http://schemas.openxmlformats.org/officeDocument/2006/relationships" id="260" r:id="Rc94c172f72854800"/>
    <p:sldId xmlns:r="http://schemas.openxmlformats.org/officeDocument/2006/relationships" id="261" r:id="R8da0b560573848d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46aaae7c7ce477a" /><Relationship Type="http://schemas.openxmlformats.org/officeDocument/2006/relationships/slide" Target="/ppt/slides/slide1.xml" Id="R46e14df583f0420d" /><Relationship Type="http://schemas.openxmlformats.org/officeDocument/2006/relationships/slide" Target="/ppt/slides/slide2.xml" Id="R297fbc61c5fb4239" /><Relationship Type="http://schemas.openxmlformats.org/officeDocument/2006/relationships/slide" Target="/ppt/slides/slide3.xml" Id="Reb6b1b0cdf1842b4" /><Relationship Type="http://schemas.openxmlformats.org/officeDocument/2006/relationships/slide" Target="/ppt/slides/slide4.xml" Id="R1f0f8a591c6b4d2a" /><Relationship Type="http://schemas.openxmlformats.org/officeDocument/2006/relationships/slide" Target="/ppt/slides/slide5.xml" Id="Rc94c172f72854800" /><Relationship Type="http://schemas.openxmlformats.org/officeDocument/2006/relationships/slide" Target="/ppt/slides/slide6.xml" Id="R8da0b560573848d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f73ff42fb9a406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0e6eb0377dc4aaf" /><Relationship Type="http://schemas.openxmlformats.org/officeDocument/2006/relationships/theme" Target="/ppt/slideMasters/theme/theme1.xml" Id="R4b27bbf8a4f54c9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0e6eb0377dc4aa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08f6ef5fa714b3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63266cf4306456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151c0106b6b462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f7900e969d248f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e698d7b9a42491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ef868b745c04bc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LUNVIK RENTAL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LUNVIK RENTAL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LUNVIK RENTAL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LUNVIK RENTAL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LUNVIK RENTAL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LUNVIK RENTAL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Industriveien 42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6530 Averøy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919 553 316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LUNVIK RENTAL AS</a:t>
            </a:r>
          </a:p>
        </p:txBody>
      </p:sp>
    </p:spTree>
  </p:cSld>
  <p:clrMapOvr>
    <a:masterClrMapping xmlns:a="http://schemas.openxmlformats.org/drawingml/2006/main"/>
  </p:clrMapOvr>
</p:sld>
</file>