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08ce7acbb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c23b5f9d14bcd"/>
  </p:sldMasterIdLst>
  <p:sldIdLst>
    <p:sldId xmlns:r="http://schemas.openxmlformats.org/officeDocument/2006/relationships" id="256" r:id="R5ea7628203ba467e"/>
    <p:sldId xmlns:r="http://schemas.openxmlformats.org/officeDocument/2006/relationships" id="257" r:id="Ra578b7b5032f462b"/>
    <p:sldId xmlns:r="http://schemas.openxmlformats.org/officeDocument/2006/relationships" id="258" r:id="Re33b34b856cc4584"/>
    <p:sldId xmlns:r="http://schemas.openxmlformats.org/officeDocument/2006/relationships" id="259" r:id="R8899e9770e534135"/>
    <p:sldId xmlns:r="http://schemas.openxmlformats.org/officeDocument/2006/relationships" id="260" r:id="R1dac4dd1be704ab5"/>
    <p:sldId xmlns:r="http://schemas.openxmlformats.org/officeDocument/2006/relationships" id="261" r:id="R0a2767891de947b3"/>
    <p:sldId xmlns:r="http://schemas.openxmlformats.org/officeDocument/2006/relationships" id="262" r:id="R574aa59ef6d5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c23b5f9d14bcd" /><Relationship Type="http://schemas.openxmlformats.org/officeDocument/2006/relationships/slide" Target="/ppt/slides/slide1.xml" Id="R5ea7628203ba467e" /><Relationship Type="http://schemas.openxmlformats.org/officeDocument/2006/relationships/slide" Target="/ppt/slides/slide2.xml" Id="Ra578b7b5032f462b" /><Relationship Type="http://schemas.openxmlformats.org/officeDocument/2006/relationships/slide" Target="/ppt/slides/slide3.xml" Id="Re33b34b856cc4584" /><Relationship Type="http://schemas.openxmlformats.org/officeDocument/2006/relationships/slide" Target="/ppt/slides/slide4.xml" Id="R8899e9770e534135" /><Relationship Type="http://schemas.openxmlformats.org/officeDocument/2006/relationships/slide" Target="/ppt/slides/slide5.xml" Id="R1dac4dd1be704ab5" /><Relationship Type="http://schemas.openxmlformats.org/officeDocument/2006/relationships/slide" Target="/ppt/slides/slide6.xml" Id="R0a2767891de947b3" /><Relationship Type="http://schemas.openxmlformats.org/officeDocument/2006/relationships/slide" Target="/ppt/slides/slide7.xml" Id="R574aa59ef6d5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ab5b1ade1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4bbbc88cf4165" /><Relationship Type="http://schemas.openxmlformats.org/officeDocument/2006/relationships/theme" Target="/ppt/slideMasters/theme/theme1.xml" Id="Rfdb83798b894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4bbbc88cf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a64ba5b57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1fd4060e6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05100a3f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3c1b8cf3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c80c76f61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8796a8f3f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13ac73d1d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LUNVIK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LUNVIK RENTAL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30 292 580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13 296 644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ELLINGVÅG OG SØNNER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INVEST MØRE 2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 INVEST AS  –  17,6 %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919 553 316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LUNVIK RENTAL AS</a:t>
            </a:r>
          </a:p>
        </p:txBody>
      </p:sp>
    </p:spTree>
  </p:cSld>
  <p:clrMapOvr>
    <a:masterClrMapping xmlns:a="http://schemas.openxmlformats.org/drawingml/2006/main"/>
  </p:clrMapOvr>
</p:sld>
</file>