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e4eb66788f4d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aaaf679112409a"/>
  </p:sldMasterIdLst>
  <p:sldIdLst>
    <p:sldId xmlns:r="http://schemas.openxmlformats.org/officeDocument/2006/relationships" id="256" r:id="Rfa848c21a96843d5"/>
    <p:sldId xmlns:r="http://schemas.openxmlformats.org/officeDocument/2006/relationships" id="257" r:id="R65937c518f9d40f0"/>
    <p:sldId xmlns:r="http://schemas.openxmlformats.org/officeDocument/2006/relationships" id="258" r:id="Rad239d959b324202"/>
    <p:sldId xmlns:r="http://schemas.openxmlformats.org/officeDocument/2006/relationships" id="259" r:id="R30f85a683e8a450b"/>
    <p:sldId xmlns:r="http://schemas.openxmlformats.org/officeDocument/2006/relationships" id="260" r:id="R975388df17084ecf"/>
    <p:sldId xmlns:r="http://schemas.openxmlformats.org/officeDocument/2006/relationships" id="261" r:id="Ra5b22a58c9cd4f70"/>
    <p:sldId xmlns:r="http://schemas.openxmlformats.org/officeDocument/2006/relationships" id="262" r:id="Rbfe307ffb35f44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aaf679112409a" /><Relationship Type="http://schemas.openxmlformats.org/officeDocument/2006/relationships/slide" Target="/ppt/slides/slide1.xml" Id="Rfa848c21a96843d5" /><Relationship Type="http://schemas.openxmlformats.org/officeDocument/2006/relationships/slide" Target="/ppt/slides/slide2.xml" Id="R65937c518f9d40f0" /><Relationship Type="http://schemas.openxmlformats.org/officeDocument/2006/relationships/slide" Target="/ppt/slides/slide3.xml" Id="Rad239d959b324202" /><Relationship Type="http://schemas.openxmlformats.org/officeDocument/2006/relationships/slide" Target="/ppt/slides/slide4.xml" Id="R30f85a683e8a450b" /><Relationship Type="http://schemas.openxmlformats.org/officeDocument/2006/relationships/slide" Target="/ppt/slides/slide5.xml" Id="R975388df17084ecf" /><Relationship Type="http://schemas.openxmlformats.org/officeDocument/2006/relationships/slide" Target="/ppt/slides/slide6.xml" Id="Ra5b22a58c9cd4f70" /><Relationship Type="http://schemas.openxmlformats.org/officeDocument/2006/relationships/slide" Target="/ppt/slides/slide7.xml" Id="Rbfe307ffb35f44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bbb2cd41804f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0aeee8352445e" /><Relationship Type="http://schemas.openxmlformats.org/officeDocument/2006/relationships/theme" Target="/ppt/slideMasters/theme/theme1.xml" Id="R2007af9624c843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80aeee835244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fb952511247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419f8f19844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807373a984a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1a8d194fe4b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c12dcd45846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8b10fbe2442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e68bf92d04b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FINN44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FINN44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FINN44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FINN44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FINN44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FINN44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−918 172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−4 987 571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20 026 770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FINN44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INVENTA FINANS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MEKKI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KVAMME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TRUENORTH HOLDING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TORLEIF OA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ODDVAR SJØVOLL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FINN44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Nordnesveien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919 559 519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FINN44 AS</a:t>
            </a:r>
          </a:p>
        </p:txBody>
      </p:sp>
    </p:spTree>
  </p:cSld>
  <p:clrMapOvr>
    <a:masterClrMapping xmlns:a="http://schemas.openxmlformats.org/drawingml/2006/main"/>
  </p:clrMapOvr>
</p:sld>
</file>