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6f1e5c0ac4f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1af4f43d74bc9"/>
  </p:sldMasterIdLst>
  <p:sldIdLst>
    <p:sldId xmlns:r="http://schemas.openxmlformats.org/officeDocument/2006/relationships" id="256" r:id="Rffa1f1dfd6314589"/>
    <p:sldId xmlns:r="http://schemas.openxmlformats.org/officeDocument/2006/relationships" id="257" r:id="R82cfc9894cff47c3"/>
    <p:sldId xmlns:r="http://schemas.openxmlformats.org/officeDocument/2006/relationships" id="258" r:id="Rbb9098692d404775"/>
    <p:sldId xmlns:r="http://schemas.openxmlformats.org/officeDocument/2006/relationships" id="259" r:id="R8e0111837bf840f4"/>
    <p:sldId xmlns:r="http://schemas.openxmlformats.org/officeDocument/2006/relationships" id="260" r:id="Rb352fea8ead7468c"/>
    <p:sldId xmlns:r="http://schemas.openxmlformats.org/officeDocument/2006/relationships" id="261" r:id="Rcc14d08a861744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1af4f43d74bc9" /><Relationship Type="http://schemas.openxmlformats.org/officeDocument/2006/relationships/slide" Target="/ppt/slides/slide1.xml" Id="Rffa1f1dfd6314589" /><Relationship Type="http://schemas.openxmlformats.org/officeDocument/2006/relationships/slide" Target="/ppt/slides/slide2.xml" Id="R82cfc9894cff47c3" /><Relationship Type="http://schemas.openxmlformats.org/officeDocument/2006/relationships/slide" Target="/ppt/slides/slide3.xml" Id="Rbb9098692d404775" /><Relationship Type="http://schemas.openxmlformats.org/officeDocument/2006/relationships/slide" Target="/ppt/slides/slide4.xml" Id="R8e0111837bf840f4" /><Relationship Type="http://schemas.openxmlformats.org/officeDocument/2006/relationships/slide" Target="/ppt/slides/slide5.xml" Id="Rb352fea8ead7468c" /><Relationship Type="http://schemas.openxmlformats.org/officeDocument/2006/relationships/slide" Target="/ppt/slides/slide6.xml" Id="Rcc14d08a861744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7bb27a37d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2370b81b74241" /><Relationship Type="http://schemas.openxmlformats.org/officeDocument/2006/relationships/theme" Target="/ppt/slideMasters/theme/theme1.xml" Id="R68706598ba42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2370b81b7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97cd8a044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c24841f3e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84b1ba6a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56f8c69e3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9fdac0759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d25891a7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SCHJELDERUP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SCHJELDERUP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SCHJELDERUP NYHEIM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SCHJELDERUP AS</a:t>
            </a:r>
          </a:p>
        </p:txBody>
      </p:sp>
    </p:spTree>
  </p:cSld>
  <p:clrMapOvr>
    <a:masterClrMapping xmlns:a="http://schemas.openxmlformats.org/drawingml/2006/main"/>
  </p:clrMapOvr>
</p:sld>
</file>