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2fd9d5319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eefc237a14fe8"/>
  </p:sldMasterIdLst>
  <p:sldIdLst>
    <p:sldId xmlns:r="http://schemas.openxmlformats.org/officeDocument/2006/relationships" id="256" r:id="R2c66be844c624d6f"/>
    <p:sldId xmlns:r="http://schemas.openxmlformats.org/officeDocument/2006/relationships" id="257" r:id="R22384eeef3184279"/>
    <p:sldId xmlns:r="http://schemas.openxmlformats.org/officeDocument/2006/relationships" id="258" r:id="R66307fa2fa7a4adc"/>
    <p:sldId xmlns:r="http://schemas.openxmlformats.org/officeDocument/2006/relationships" id="259" r:id="Rc4b8cc143466418e"/>
    <p:sldId xmlns:r="http://schemas.openxmlformats.org/officeDocument/2006/relationships" id="260" r:id="R77787b6b1db54121"/>
    <p:sldId xmlns:r="http://schemas.openxmlformats.org/officeDocument/2006/relationships" id="261" r:id="R8baa7e59f6964de2"/>
    <p:sldId xmlns:r="http://schemas.openxmlformats.org/officeDocument/2006/relationships" id="262" r:id="R40ecd5d46e9d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eefc237a14fe8" /><Relationship Type="http://schemas.openxmlformats.org/officeDocument/2006/relationships/slide" Target="/ppt/slides/slide1.xml" Id="R2c66be844c624d6f" /><Relationship Type="http://schemas.openxmlformats.org/officeDocument/2006/relationships/slide" Target="/ppt/slides/slide2.xml" Id="R22384eeef3184279" /><Relationship Type="http://schemas.openxmlformats.org/officeDocument/2006/relationships/slide" Target="/ppt/slides/slide3.xml" Id="R66307fa2fa7a4adc" /><Relationship Type="http://schemas.openxmlformats.org/officeDocument/2006/relationships/slide" Target="/ppt/slides/slide4.xml" Id="Rc4b8cc143466418e" /><Relationship Type="http://schemas.openxmlformats.org/officeDocument/2006/relationships/slide" Target="/ppt/slides/slide5.xml" Id="R77787b6b1db54121" /><Relationship Type="http://schemas.openxmlformats.org/officeDocument/2006/relationships/slide" Target="/ppt/slides/slide6.xml" Id="R8baa7e59f6964de2" /><Relationship Type="http://schemas.openxmlformats.org/officeDocument/2006/relationships/slide" Target="/ppt/slides/slide7.xml" Id="R40ecd5d46e9d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79ee6ee2a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b66cd4c94733" /><Relationship Type="http://schemas.openxmlformats.org/officeDocument/2006/relationships/theme" Target="/ppt/slideMasters/theme/theme1.xml" Id="Re046bdff3673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ab66cd4c9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344b420bb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3f3a0bf3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e97cb1aa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4b44674c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635429325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e7f91b47d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2122cbe5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ONO CONSULTING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Regus AS, Biskop Gunnerus' gate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onoconsulting@outlook.com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 REGNSKAP AS</a:t>
            </a:r>
          </a:p>
        </p:txBody>
      </p:sp>
    </p:spTree>
  </p:cSld>
  <p:clrMapOvr>
    <a:masterClrMapping xmlns:a="http://schemas.openxmlformats.org/drawingml/2006/main"/>
  </p:clrMapOvr>
</p:sld>
</file>