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faca3bf2013403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b25c15c9c3a412f"/>
  </p:sldMasterIdLst>
  <p:sldIdLst>
    <p:sldId xmlns:r="http://schemas.openxmlformats.org/officeDocument/2006/relationships" id="256" r:id="R8268aaad0a6d4b3a"/>
    <p:sldId xmlns:r="http://schemas.openxmlformats.org/officeDocument/2006/relationships" id="257" r:id="R06f69eaa91664319"/>
    <p:sldId xmlns:r="http://schemas.openxmlformats.org/officeDocument/2006/relationships" id="258" r:id="Rc39999022f094e2e"/>
    <p:sldId xmlns:r="http://schemas.openxmlformats.org/officeDocument/2006/relationships" id="259" r:id="R85b7dbd14c124131"/>
    <p:sldId xmlns:r="http://schemas.openxmlformats.org/officeDocument/2006/relationships" id="260" r:id="Re8df3dc398bc4576"/>
    <p:sldId xmlns:r="http://schemas.openxmlformats.org/officeDocument/2006/relationships" id="261" r:id="Rbcb8db2b1cb644ad"/>
    <p:sldId xmlns:r="http://schemas.openxmlformats.org/officeDocument/2006/relationships" id="262" r:id="R1df499ea470d436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25c15c9c3a412f" /><Relationship Type="http://schemas.openxmlformats.org/officeDocument/2006/relationships/slide" Target="/ppt/slides/slide1.xml" Id="R8268aaad0a6d4b3a" /><Relationship Type="http://schemas.openxmlformats.org/officeDocument/2006/relationships/slide" Target="/ppt/slides/slide2.xml" Id="R06f69eaa91664319" /><Relationship Type="http://schemas.openxmlformats.org/officeDocument/2006/relationships/slide" Target="/ppt/slides/slide3.xml" Id="Rc39999022f094e2e" /><Relationship Type="http://schemas.openxmlformats.org/officeDocument/2006/relationships/slide" Target="/ppt/slides/slide4.xml" Id="R85b7dbd14c124131" /><Relationship Type="http://schemas.openxmlformats.org/officeDocument/2006/relationships/slide" Target="/ppt/slides/slide5.xml" Id="Re8df3dc398bc4576" /><Relationship Type="http://schemas.openxmlformats.org/officeDocument/2006/relationships/slide" Target="/ppt/slides/slide6.xml" Id="Rbcb8db2b1cb644ad" /><Relationship Type="http://schemas.openxmlformats.org/officeDocument/2006/relationships/slide" Target="/ppt/slides/slide7.xml" Id="R1df499ea470d436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46cfcd0b9344d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2d51d89a6a4492" /><Relationship Type="http://schemas.openxmlformats.org/officeDocument/2006/relationships/theme" Target="/ppt/slideMasters/theme/theme1.xml" Id="R34a76baa7b4e403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b2d51d89a6a449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127459fca64d7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9e4c32b7f2417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72b0e7f1064d1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c5643018a84ea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9d428d49654c3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1d628a3dbb40f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f5cf5bd5a64a3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ICONOMY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ICONOMY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ICONOMY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ICONOMY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ICONOMY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ICONOMY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19 987 890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978 961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798 943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2 317 879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6 700 139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ICONOMY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ICONOMY INVEST AS  –  61,9 %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KLEINS SIXPENCE AS  –  38,1 %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ICONOMY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Dronningens gate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7011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919 563 753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ICONOMY AS</a:t>
            </a:r>
          </a:p>
        </p:txBody>
      </p:sp>
    </p:spTree>
  </p:cSld>
  <p:clrMapOvr>
    <a:masterClrMapping xmlns:a="http://schemas.openxmlformats.org/drawingml/2006/main"/>
  </p:clrMapOvr>
</p:sld>
</file>