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4ab4d5f3d444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86085c9ec3409a"/>
  </p:sldMasterIdLst>
  <p:sldIdLst>
    <p:sldId xmlns:r="http://schemas.openxmlformats.org/officeDocument/2006/relationships" id="256" r:id="R3cfe82b802584acd"/>
    <p:sldId xmlns:r="http://schemas.openxmlformats.org/officeDocument/2006/relationships" id="257" r:id="Rc72cfbdf30d74441"/>
    <p:sldId xmlns:r="http://schemas.openxmlformats.org/officeDocument/2006/relationships" id="258" r:id="Rd8a0fb9fad7a4d8e"/>
    <p:sldId xmlns:r="http://schemas.openxmlformats.org/officeDocument/2006/relationships" id="259" r:id="R5cdbadc35d554191"/>
    <p:sldId xmlns:r="http://schemas.openxmlformats.org/officeDocument/2006/relationships" id="260" r:id="Rb9275ad85c354fc1"/>
    <p:sldId xmlns:r="http://schemas.openxmlformats.org/officeDocument/2006/relationships" id="261" r:id="Rb75ec89b6bcb442e"/>
    <p:sldId xmlns:r="http://schemas.openxmlformats.org/officeDocument/2006/relationships" id="262" r:id="R614e615343cb46a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86085c9ec3409a" /><Relationship Type="http://schemas.openxmlformats.org/officeDocument/2006/relationships/slide" Target="/ppt/slides/slide1.xml" Id="R3cfe82b802584acd" /><Relationship Type="http://schemas.openxmlformats.org/officeDocument/2006/relationships/slide" Target="/ppt/slides/slide2.xml" Id="Rc72cfbdf30d74441" /><Relationship Type="http://schemas.openxmlformats.org/officeDocument/2006/relationships/slide" Target="/ppt/slides/slide3.xml" Id="Rd8a0fb9fad7a4d8e" /><Relationship Type="http://schemas.openxmlformats.org/officeDocument/2006/relationships/slide" Target="/ppt/slides/slide4.xml" Id="R5cdbadc35d554191" /><Relationship Type="http://schemas.openxmlformats.org/officeDocument/2006/relationships/slide" Target="/ppt/slides/slide5.xml" Id="Rb9275ad85c354fc1" /><Relationship Type="http://schemas.openxmlformats.org/officeDocument/2006/relationships/slide" Target="/ppt/slides/slide6.xml" Id="Rb75ec89b6bcb442e" /><Relationship Type="http://schemas.openxmlformats.org/officeDocument/2006/relationships/slide" Target="/ppt/slides/slide7.xml" Id="R614e615343cb46a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1bc34015d94a3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9976b394be41d7" /><Relationship Type="http://schemas.openxmlformats.org/officeDocument/2006/relationships/theme" Target="/ppt/slideMasters/theme/theme1.xml" Id="Rd6d261350b2d4b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49976b394be41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7bd9fb1c1441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f5de1822dc4a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a1bcdf903a4f6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de94b40253455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e31d0ab01f489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f3941a0c494c0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7b228c15bd40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FJELLET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FJELLET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146 555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114 197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249 843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RIKARD VICTOR SÖRON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KOLLEKTA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Colletts gate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0456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919 568 356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FJELLET AS</a:t>
            </a:r>
          </a:p>
        </p:txBody>
      </p:sp>
    </p:spTree>
  </p:cSld>
  <p:clrMapOvr>
    <a:masterClrMapping xmlns:a="http://schemas.openxmlformats.org/drawingml/2006/main"/>
  </p:clrMapOvr>
</p:sld>
</file>