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3abc8b97b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6365ba60341d3"/>
  </p:sldMasterIdLst>
  <p:sldIdLst>
    <p:sldId xmlns:r="http://schemas.openxmlformats.org/officeDocument/2006/relationships" id="256" r:id="R82c3e89386884ea8"/>
    <p:sldId xmlns:r="http://schemas.openxmlformats.org/officeDocument/2006/relationships" id="257" r:id="Rf8529b70936b46f6"/>
    <p:sldId xmlns:r="http://schemas.openxmlformats.org/officeDocument/2006/relationships" id="258" r:id="R4bf8c9c357da41fc"/>
    <p:sldId xmlns:r="http://schemas.openxmlformats.org/officeDocument/2006/relationships" id="259" r:id="Re23269dd347c40d0"/>
    <p:sldId xmlns:r="http://schemas.openxmlformats.org/officeDocument/2006/relationships" id="260" r:id="R0e2a914e966444da"/>
    <p:sldId xmlns:r="http://schemas.openxmlformats.org/officeDocument/2006/relationships" id="261" r:id="Rddc6499293d24876"/>
    <p:sldId xmlns:r="http://schemas.openxmlformats.org/officeDocument/2006/relationships" id="262" r:id="R3c01ec8a6cc5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6365ba60341d3" /><Relationship Type="http://schemas.openxmlformats.org/officeDocument/2006/relationships/slide" Target="/ppt/slides/slide1.xml" Id="R82c3e89386884ea8" /><Relationship Type="http://schemas.openxmlformats.org/officeDocument/2006/relationships/slide" Target="/ppt/slides/slide2.xml" Id="Rf8529b70936b46f6" /><Relationship Type="http://schemas.openxmlformats.org/officeDocument/2006/relationships/slide" Target="/ppt/slides/slide3.xml" Id="R4bf8c9c357da41fc" /><Relationship Type="http://schemas.openxmlformats.org/officeDocument/2006/relationships/slide" Target="/ppt/slides/slide4.xml" Id="Re23269dd347c40d0" /><Relationship Type="http://schemas.openxmlformats.org/officeDocument/2006/relationships/slide" Target="/ppt/slides/slide5.xml" Id="R0e2a914e966444da" /><Relationship Type="http://schemas.openxmlformats.org/officeDocument/2006/relationships/slide" Target="/ppt/slides/slide6.xml" Id="Rddc6499293d24876" /><Relationship Type="http://schemas.openxmlformats.org/officeDocument/2006/relationships/slide" Target="/ppt/slides/slide7.xml" Id="R3c01ec8a6cc5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564bcf938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180b2ffb414d" /><Relationship Type="http://schemas.openxmlformats.org/officeDocument/2006/relationships/theme" Target="/ppt/slideMasters/theme/theme1.xml" Id="R46a38dd537e2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a180b2ffb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af71eb26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4d4edb3a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9985f4ff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32e01a9af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3a602a275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e7beda1f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458e3b21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STIG-ROAR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