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d2a96beb0d42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79a7dfbcf4bf8"/>
  </p:sldMasterIdLst>
  <p:sldIdLst>
    <p:sldId xmlns:r="http://schemas.openxmlformats.org/officeDocument/2006/relationships" id="256" r:id="R5e3e39c965af461e"/>
    <p:sldId xmlns:r="http://schemas.openxmlformats.org/officeDocument/2006/relationships" id="257" r:id="R5b82d5d15dc14e0d"/>
    <p:sldId xmlns:r="http://schemas.openxmlformats.org/officeDocument/2006/relationships" id="258" r:id="R7d80163c38bc48f7"/>
    <p:sldId xmlns:r="http://schemas.openxmlformats.org/officeDocument/2006/relationships" id="259" r:id="R204c7ac67a3e4246"/>
    <p:sldId xmlns:r="http://schemas.openxmlformats.org/officeDocument/2006/relationships" id="260" r:id="Rf982807f86824ed2"/>
    <p:sldId xmlns:r="http://schemas.openxmlformats.org/officeDocument/2006/relationships" id="261" r:id="R68a5c8b875e64362"/>
    <p:sldId xmlns:r="http://schemas.openxmlformats.org/officeDocument/2006/relationships" id="262" r:id="R97b6185efdce4b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79a7dfbcf4bf8" /><Relationship Type="http://schemas.openxmlformats.org/officeDocument/2006/relationships/slide" Target="/ppt/slides/slide1.xml" Id="R5e3e39c965af461e" /><Relationship Type="http://schemas.openxmlformats.org/officeDocument/2006/relationships/slide" Target="/ppt/slides/slide2.xml" Id="R5b82d5d15dc14e0d" /><Relationship Type="http://schemas.openxmlformats.org/officeDocument/2006/relationships/slide" Target="/ppt/slides/slide3.xml" Id="R7d80163c38bc48f7" /><Relationship Type="http://schemas.openxmlformats.org/officeDocument/2006/relationships/slide" Target="/ppt/slides/slide4.xml" Id="R204c7ac67a3e4246" /><Relationship Type="http://schemas.openxmlformats.org/officeDocument/2006/relationships/slide" Target="/ppt/slides/slide5.xml" Id="Rf982807f86824ed2" /><Relationship Type="http://schemas.openxmlformats.org/officeDocument/2006/relationships/slide" Target="/ppt/slides/slide6.xml" Id="R68a5c8b875e64362" /><Relationship Type="http://schemas.openxmlformats.org/officeDocument/2006/relationships/slide" Target="/ppt/slides/slide7.xml" Id="R97b6185efdce4b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00e8d52a344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7ed6d3e1d4b54" /><Relationship Type="http://schemas.openxmlformats.org/officeDocument/2006/relationships/theme" Target="/ppt/slideMasters/theme/theme1.xml" Id="Rde4e8352c6a3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7ed6d3e1d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73624e24146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0c2e1a8c346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f3eaf00b54a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47587acab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50c6e83d46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2161c08274a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8038e07454c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ODELSBYGG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ODELSBYGG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−3 880 823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9 431 345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 NORTH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GEEB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Veksthuset, v/ Endre Storhaug, Sentrumsvegen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919 577 487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