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7264f1f0e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505aae1bd49b9"/>
  </p:sldMasterIdLst>
  <p:sldIdLst>
    <p:sldId xmlns:r="http://schemas.openxmlformats.org/officeDocument/2006/relationships" id="256" r:id="R57360fe9c5d64cc7"/>
    <p:sldId xmlns:r="http://schemas.openxmlformats.org/officeDocument/2006/relationships" id="257" r:id="R0b93d2eeb395409f"/>
    <p:sldId xmlns:r="http://schemas.openxmlformats.org/officeDocument/2006/relationships" id="258" r:id="R8a9411270b8f4c80"/>
    <p:sldId xmlns:r="http://schemas.openxmlformats.org/officeDocument/2006/relationships" id="259" r:id="Rb6fd60f0c343479b"/>
    <p:sldId xmlns:r="http://schemas.openxmlformats.org/officeDocument/2006/relationships" id="260" r:id="Rf9909e62ccc14ba3"/>
    <p:sldId xmlns:r="http://schemas.openxmlformats.org/officeDocument/2006/relationships" id="261" r:id="R95bb038d1ad1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505aae1bd49b9" /><Relationship Type="http://schemas.openxmlformats.org/officeDocument/2006/relationships/slide" Target="/ppt/slides/slide1.xml" Id="R57360fe9c5d64cc7" /><Relationship Type="http://schemas.openxmlformats.org/officeDocument/2006/relationships/slide" Target="/ppt/slides/slide2.xml" Id="R0b93d2eeb395409f" /><Relationship Type="http://schemas.openxmlformats.org/officeDocument/2006/relationships/slide" Target="/ppt/slides/slide3.xml" Id="R8a9411270b8f4c80" /><Relationship Type="http://schemas.openxmlformats.org/officeDocument/2006/relationships/slide" Target="/ppt/slides/slide4.xml" Id="Rb6fd60f0c343479b" /><Relationship Type="http://schemas.openxmlformats.org/officeDocument/2006/relationships/slide" Target="/ppt/slides/slide5.xml" Id="Rf9909e62ccc14ba3" /><Relationship Type="http://schemas.openxmlformats.org/officeDocument/2006/relationships/slide" Target="/ppt/slides/slide6.xml" Id="R95bb038d1ad1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882ed6d40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7426bffd47e6" /><Relationship Type="http://schemas.openxmlformats.org/officeDocument/2006/relationships/theme" Target="/ppt/slideMasters/theme/theme1.xml" Id="Rc166a6c641d1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37426bffd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43138060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b778f4083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e9322e92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2e449ab6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c08a36a7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36c0839f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Brynsengfaret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