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9881e4f2e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a399f4b7d4d85"/>
  </p:sldMasterIdLst>
  <p:sldIdLst>
    <p:sldId xmlns:r="http://schemas.openxmlformats.org/officeDocument/2006/relationships" id="256" r:id="Re51c2682df674608"/>
    <p:sldId xmlns:r="http://schemas.openxmlformats.org/officeDocument/2006/relationships" id="257" r:id="Ra5a287c07bf145e6"/>
    <p:sldId xmlns:r="http://schemas.openxmlformats.org/officeDocument/2006/relationships" id="258" r:id="R5e5f1546e42446ca"/>
    <p:sldId xmlns:r="http://schemas.openxmlformats.org/officeDocument/2006/relationships" id="259" r:id="R61ac05b155f6450b"/>
    <p:sldId xmlns:r="http://schemas.openxmlformats.org/officeDocument/2006/relationships" id="260" r:id="R603cdfe168f34e53"/>
    <p:sldId xmlns:r="http://schemas.openxmlformats.org/officeDocument/2006/relationships" id="261" r:id="R88c53d00d9bc40a3"/>
    <p:sldId xmlns:r="http://schemas.openxmlformats.org/officeDocument/2006/relationships" id="262" r:id="Rdd11133ded00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a399f4b7d4d85" /><Relationship Type="http://schemas.openxmlformats.org/officeDocument/2006/relationships/slide" Target="/ppt/slides/slide1.xml" Id="Re51c2682df674608" /><Relationship Type="http://schemas.openxmlformats.org/officeDocument/2006/relationships/slide" Target="/ppt/slides/slide2.xml" Id="Ra5a287c07bf145e6" /><Relationship Type="http://schemas.openxmlformats.org/officeDocument/2006/relationships/slide" Target="/ppt/slides/slide3.xml" Id="R5e5f1546e42446ca" /><Relationship Type="http://schemas.openxmlformats.org/officeDocument/2006/relationships/slide" Target="/ppt/slides/slide4.xml" Id="R61ac05b155f6450b" /><Relationship Type="http://schemas.openxmlformats.org/officeDocument/2006/relationships/slide" Target="/ppt/slides/slide5.xml" Id="R603cdfe168f34e53" /><Relationship Type="http://schemas.openxmlformats.org/officeDocument/2006/relationships/slide" Target="/ppt/slides/slide6.xml" Id="R88c53d00d9bc40a3" /><Relationship Type="http://schemas.openxmlformats.org/officeDocument/2006/relationships/slide" Target="/ppt/slides/slide7.xml" Id="Rdd11133ded00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6e514cbd1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350a5e68248dc" /><Relationship Type="http://schemas.openxmlformats.org/officeDocument/2006/relationships/theme" Target="/ppt/slideMasters/theme/theme1.xml" Id="R51304b23ae2f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350a5e682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0d079e0f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e110b2fd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908553415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0a24b95c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6e08f77c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31a90e75d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d2585512d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BYGGMONTASJE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−6 367 572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−5 495 463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6 318 218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MESTERGRUPPEN PRODUKSJON AS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HOLDINGEN AS  –  36,0 %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Brynsengfaret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BYGGMONTASJE AS</a:t>
            </a:r>
          </a:p>
        </p:txBody>
      </p:sp>
    </p:spTree>
  </p:cSld>
  <p:clrMapOvr>
    <a:masterClrMapping xmlns:a="http://schemas.openxmlformats.org/drawingml/2006/main"/>
  </p:clrMapOvr>
</p:sld>
</file>