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795adc473944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82cecc14104915"/>
  </p:sldMasterIdLst>
  <p:sldIdLst>
    <p:sldId xmlns:r="http://schemas.openxmlformats.org/officeDocument/2006/relationships" id="256" r:id="Re2ed21107d6d4bbc"/>
    <p:sldId xmlns:r="http://schemas.openxmlformats.org/officeDocument/2006/relationships" id="257" r:id="R87c4e7bdd516450c"/>
    <p:sldId xmlns:r="http://schemas.openxmlformats.org/officeDocument/2006/relationships" id="258" r:id="R5c86caae32d941c4"/>
    <p:sldId xmlns:r="http://schemas.openxmlformats.org/officeDocument/2006/relationships" id="259" r:id="R847462534bc24bb7"/>
    <p:sldId xmlns:r="http://schemas.openxmlformats.org/officeDocument/2006/relationships" id="260" r:id="Rf07d8b2432c74697"/>
    <p:sldId xmlns:r="http://schemas.openxmlformats.org/officeDocument/2006/relationships" id="261" r:id="R06ad794fe0764925"/>
    <p:sldId xmlns:r="http://schemas.openxmlformats.org/officeDocument/2006/relationships" id="262" r:id="R4b6f675081c545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82cecc14104915" /><Relationship Type="http://schemas.openxmlformats.org/officeDocument/2006/relationships/slide" Target="/ppt/slides/slide1.xml" Id="Re2ed21107d6d4bbc" /><Relationship Type="http://schemas.openxmlformats.org/officeDocument/2006/relationships/slide" Target="/ppt/slides/slide2.xml" Id="R87c4e7bdd516450c" /><Relationship Type="http://schemas.openxmlformats.org/officeDocument/2006/relationships/slide" Target="/ppt/slides/slide3.xml" Id="R5c86caae32d941c4" /><Relationship Type="http://schemas.openxmlformats.org/officeDocument/2006/relationships/slide" Target="/ppt/slides/slide4.xml" Id="R847462534bc24bb7" /><Relationship Type="http://schemas.openxmlformats.org/officeDocument/2006/relationships/slide" Target="/ppt/slides/slide5.xml" Id="Rf07d8b2432c74697" /><Relationship Type="http://schemas.openxmlformats.org/officeDocument/2006/relationships/slide" Target="/ppt/slides/slide6.xml" Id="R06ad794fe0764925" /><Relationship Type="http://schemas.openxmlformats.org/officeDocument/2006/relationships/slide" Target="/ppt/slides/slide7.xml" Id="R4b6f675081c545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2abb7add874a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f9c481bea41a0" /><Relationship Type="http://schemas.openxmlformats.org/officeDocument/2006/relationships/theme" Target="/ppt/slideMasters/theme/theme1.xml" Id="R978875821b4541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3f9c481bea41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a3a60704d43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1b8bf765c4e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c82147a8747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b6b4134d34e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54168092447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cd3deb47e46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c493a90b44c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ARCTIC BEAUTY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BEAUTY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BEAUTY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BEAUTY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BEAUTY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BEAUTY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3 058 080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80 434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−49 024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896 715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5 158 538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BEAUTY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GHK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BEAUTY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Stakkevollvegen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9010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919 580 631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BEAUTY AS</a:t>
            </a:r>
          </a:p>
        </p:txBody>
      </p:sp>
    </p:spTree>
  </p:cSld>
  <p:clrMapOvr>
    <a:masterClrMapping xmlns:a="http://schemas.openxmlformats.org/drawingml/2006/main"/>
  </p:clrMapOvr>
</p:sld>
</file>