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40f17399e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02a6899034c90"/>
  </p:sldMasterIdLst>
  <p:sldIdLst>
    <p:sldId xmlns:r="http://schemas.openxmlformats.org/officeDocument/2006/relationships" id="256" r:id="R2a0581b1abc54ed4"/>
    <p:sldId xmlns:r="http://schemas.openxmlformats.org/officeDocument/2006/relationships" id="257" r:id="R7b45c52902184720"/>
    <p:sldId xmlns:r="http://schemas.openxmlformats.org/officeDocument/2006/relationships" id="258" r:id="R9a391363b3744df1"/>
    <p:sldId xmlns:r="http://schemas.openxmlformats.org/officeDocument/2006/relationships" id="259" r:id="Rc34aa8d8d1a44b19"/>
    <p:sldId xmlns:r="http://schemas.openxmlformats.org/officeDocument/2006/relationships" id="260" r:id="R127c37f7c26544ee"/>
    <p:sldId xmlns:r="http://schemas.openxmlformats.org/officeDocument/2006/relationships" id="261" r:id="R8d340e17bd884a96"/>
    <p:sldId xmlns:r="http://schemas.openxmlformats.org/officeDocument/2006/relationships" id="262" r:id="Rb74964c757b94a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02a6899034c90" /><Relationship Type="http://schemas.openxmlformats.org/officeDocument/2006/relationships/slide" Target="/ppt/slides/slide1.xml" Id="R2a0581b1abc54ed4" /><Relationship Type="http://schemas.openxmlformats.org/officeDocument/2006/relationships/slide" Target="/ppt/slides/slide2.xml" Id="R7b45c52902184720" /><Relationship Type="http://schemas.openxmlformats.org/officeDocument/2006/relationships/slide" Target="/ppt/slides/slide3.xml" Id="R9a391363b3744df1" /><Relationship Type="http://schemas.openxmlformats.org/officeDocument/2006/relationships/slide" Target="/ppt/slides/slide4.xml" Id="Rc34aa8d8d1a44b19" /><Relationship Type="http://schemas.openxmlformats.org/officeDocument/2006/relationships/slide" Target="/ppt/slides/slide5.xml" Id="R127c37f7c26544ee" /><Relationship Type="http://schemas.openxmlformats.org/officeDocument/2006/relationships/slide" Target="/ppt/slides/slide6.xml" Id="R8d340e17bd884a96" /><Relationship Type="http://schemas.openxmlformats.org/officeDocument/2006/relationships/slide" Target="/ppt/slides/slide7.xml" Id="Rb74964c757b94a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50e5e6d70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294374ea4fd7" /><Relationship Type="http://schemas.openxmlformats.org/officeDocument/2006/relationships/theme" Target="/ppt/slideMasters/theme/theme1.xml" Id="Rf71b15c29ab5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94294374ea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5d457008b45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46b7556c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f25584e5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d3dbd65c046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c68ce9d043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201e6b47f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f9f15c2a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HÅNDTVERKSERVICE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HÅNDTVERKSERVICE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4 503 620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−1 114 039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−1 176 735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−936 514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5 292 296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RUPE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HÅNDTVERKSERVICE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919 583 703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HÅNDTVERKSERVICE AS</a:t>
            </a:r>
          </a:p>
        </p:txBody>
      </p:sp>
    </p:spTree>
  </p:cSld>
  <p:clrMapOvr>
    <a:masterClrMapping xmlns:a="http://schemas.openxmlformats.org/drawingml/2006/main"/>
  </p:clrMapOvr>
</p:sld>
</file>