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f2cd96c5e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6bc8a3f7b4919"/>
  </p:sldMasterIdLst>
  <p:sldIdLst>
    <p:sldId xmlns:r="http://schemas.openxmlformats.org/officeDocument/2006/relationships" id="256" r:id="R86cb793b1cb541ec"/>
    <p:sldId xmlns:r="http://schemas.openxmlformats.org/officeDocument/2006/relationships" id="257" r:id="Rdf075d1eecfe4cff"/>
    <p:sldId xmlns:r="http://schemas.openxmlformats.org/officeDocument/2006/relationships" id="258" r:id="Rf5ce6e8507bd40e3"/>
    <p:sldId xmlns:r="http://schemas.openxmlformats.org/officeDocument/2006/relationships" id="259" r:id="Raf88edd377aa45c7"/>
    <p:sldId xmlns:r="http://schemas.openxmlformats.org/officeDocument/2006/relationships" id="260" r:id="Rbe58ecb27429422a"/>
    <p:sldId xmlns:r="http://schemas.openxmlformats.org/officeDocument/2006/relationships" id="261" r:id="Red12b3c493334216"/>
    <p:sldId xmlns:r="http://schemas.openxmlformats.org/officeDocument/2006/relationships" id="262" r:id="R6f44c2c1a03d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6bc8a3f7b4919" /><Relationship Type="http://schemas.openxmlformats.org/officeDocument/2006/relationships/slide" Target="/ppt/slides/slide1.xml" Id="R86cb793b1cb541ec" /><Relationship Type="http://schemas.openxmlformats.org/officeDocument/2006/relationships/slide" Target="/ppt/slides/slide2.xml" Id="Rdf075d1eecfe4cff" /><Relationship Type="http://schemas.openxmlformats.org/officeDocument/2006/relationships/slide" Target="/ppt/slides/slide3.xml" Id="Rf5ce6e8507bd40e3" /><Relationship Type="http://schemas.openxmlformats.org/officeDocument/2006/relationships/slide" Target="/ppt/slides/slide4.xml" Id="Raf88edd377aa45c7" /><Relationship Type="http://schemas.openxmlformats.org/officeDocument/2006/relationships/slide" Target="/ppt/slides/slide5.xml" Id="Rbe58ecb27429422a" /><Relationship Type="http://schemas.openxmlformats.org/officeDocument/2006/relationships/slide" Target="/ppt/slides/slide6.xml" Id="Red12b3c493334216" /><Relationship Type="http://schemas.openxmlformats.org/officeDocument/2006/relationships/slide" Target="/ppt/slides/slide7.xml" Id="R6f44c2c1a03d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0bffa9b34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a1e748394472" /><Relationship Type="http://schemas.openxmlformats.org/officeDocument/2006/relationships/theme" Target="/ppt/slideMasters/theme/theme1.xml" Id="R2f9d5aeec45a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8a1e74839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aadbef42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494d0185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ceb8b9fc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7c998594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527dc051f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603c945c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a078b85c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114 903 335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224 778 413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