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8beb10a72544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9e2ec1601a407c"/>
  </p:sldMasterIdLst>
  <p:sldIdLst>
    <p:sldId xmlns:r="http://schemas.openxmlformats.org/officeDocument/2006/relationships" id="256" r:id="R1ca55b2d3c204403"/>
    <p:sldId xmlns:r="http://schemas.openxmlformats.org/officeDocument/2006/relationships" id="257" r:id="R54ce148cfb974181"/>
    <p:sldId xmlns:r="http://schemas.openxmlformats.org/officeDocument/2006/relationships" id="258" r:id="R7e4ba838cc824f5c"/>
    <p:sldId xmlns:r="http://schemas.openxmlformats.org/officeDocument/2006/relationships" id="259" r:id="R3e26e9fdbb534b99"/>
    <p:sldId xmlns:r="http://schemas.openxmlformats.org/officeDocument/2006/relationships" id="260" r:id="Redf294f2640446bc"/>
    <p:sldId xmlns:r="http://schemas.openxmlformats.org/officeDocument/2006/relationships" id="261" r:id="R0aae1908805f4624"/>
    <p:sldId xmlns:r="http://schemas.openxmlformats.org/officeDocument/2006/relationships" id="262" r:id="R1f7ef0504a4047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9e2ec1601a407c" /><Relationship Type="http://schemas.openxmlformats.org/officeDocument/2006/relationships/slide" Target="/ppt/slides/slide1.xml" Id="R1ca55b2d3c204403" /><Relationship Type="http://schemas.openxmlformats.org/officeDocument/2006/relationships/slide" Target="/ppt/slides/slide2.xml" Id="R54ce148cfb974181" /><Relationship Type="http://schemas.openxmlformats.org/officeDocument/2006/relationships/slide" Target="/ppt/slides/slide3.xml" Id="R7e4ba838cc824f5c" /><Relationship Type="http://schemas.openxmlformats.org/officeDocument/2006/relationships/slide" Target="/ppt/slides/slide4.xml" Id="R3e26e9fdbb534b99" /><Relationship Type="http://schemas.openxmlformats.org/officeDocument/2006/relationships/slide" Target="/ppt/slides/slide5.xml" Id="Redf294f2640446bc" /><Relationship Type="http://schemas.openxmlformats.org/officeDocument/2006/relationships/slide" Target="/ppt/slides/slide6.xml" Id="R0aae1908805f4624" /><Relationship Type="http://schemas.openxmlformats.org/officeDocument/2006/relationships/slide" Target="/ppt/slides/slide7.xml" Id="R1f7ef0504a4047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ed53c6dc6045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2b3f9c8cd34ec1" /><Relationship Type="http://schemas.openxmlformats.org/officeDocument/2006/relationships/theme" Target="/ppt/slideMasters/theme/theme1.xml" Id="Rea5ac14e308543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2b3f9c8cd34e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b25455626749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a7edad24e340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6adb3608e74a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5907e9062349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8fd451c5ce4c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342c3ef26e42f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4f3a4bb8f343a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NORDVEST UTLEIE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NORDVEST 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NORDVEST UTLEIE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NORDVEST 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NORDVEST 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NORDVEST 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2018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142 094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−23 111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−85 799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−6 209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2 283 195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NORDVEST 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 ARILD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HOLMVIK SVEIN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N. GRØNSETH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NORDVEST 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919 600 403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NORDVEST UTLEIE AS</a:t>
            </a:r>
          </a:p>
        </p:txBody>
      </p:sp>
    </p:spTree>
  </p:cSld>
  <p:clrMapOvr>
    <a:masterClrMapping xmlns:a="http://schemas.openxmlformats.org/drawingml/2006/main"/>
  </p:clrMapOvr>
</p:sld>
</file>