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9fe9f60a7e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75713f0d8d4c46"/>
  </p:sldMasterIdLst>
  <p:sldIdLst>
    <p:sldId xmlns:r="http://schemas.openxmlformats.org/officeDocument/2006/relationships" id="256" r:id="R5cb676f99cd34cc5"/>
    <p:sldId xmlns:r="http://schemas.openxmlformats.org/officeDocument/2006/relationships" id="257" r:id="Rcb9c21524dc84f16"/>
    <p:sldId xmlns:r="http://schemas.openxmlformats.org/officeDocument/2006/relationships" id="258" r:id="R1e7a10af8d894d63"/>
    <p:sldId xmlns:r="http://schemas.openxmlformats.org/officeDocument/2006/relationships" id="259" r:id="R72fbc5a241a241b8"/>
    <p:sldId xmlns:r="http://schemas.openxmlformats.org/officeDocument/2006/relationships" id="260" r:id="R2d2ed46e7d8b40d9"/>
    <p:sldId xmlns:r="http://schemas.openxmlformats.org/officeDocument/2006/relationships" id="261" r:id="Re236b87760d14836"/>
    <p:sldId xmlns:r="http://schemas.openxmlformats.org/officeDocument/2006/relationships" id="262" r:id="R1fad5553885945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5713f0d8d4c46" /><Relationship Type="http://schemas.openxmlformats.org/officeDocument/2006/relationships/slide" Target="/ppt/slides/slide1.xml" Id="R5cb676f99cd34cc5" /><Relationship Type="http://schemas.openxmlformats.org/officeDocument/2006/relationships/slide" Target="/ppt/slides/slide2.xml" Id="Rcb9c21524dc84f16" /><Relationship Type="http://schemas.openxmlformats.org/officeDocument/2006/relationships/slide" Target="/ppt/slides/slide3.xml" Id="R1e7a10af8d894d63" /><Relationship Type="http://schemas.openxmlformats.org/officeDocument/2006/relationships/slide" Target="/ppt/slides/slide4.xml" Id="R72fbc5a241a241b8" /><Relationship Type="http://schemas.openxmlformats.org/officeDocument/2006/relationships/slide" Target="/ppt/slides/slide5.xml" Id="R2d2ed46e7d8b40d9" /><Relationship Type="http://schemas.openxmlformats.org/officeDocument/2006/relationships/slide" Target="/ppt/slides/slide6.xml" Id="Re236b87760d14836" /><Relationship Type="http://schemas.openxmlformats.org/officeDocument/2006/relationships/slide" Target="/ppt/slides/slide7.xml" Id="R1fad5553885945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eedca65d44c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936ee4aaa41bc" /><Relationship Type="http://schemas.openxmlformats.org/officeDocument/2006/relationships/theme" Target="/ppt/slideMasters/theme/theme1.xml" Id="R8cdcb24adabb4e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a936ee4aaa41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134bbea0e46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b0adeb3e04f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ee0f0938548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cac49b4c140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857e7a298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71422353540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5fb4a0f4349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HAUGEN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8 147 026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6 584 081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7 880 731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52 806 964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54 897 196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HAUGEN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HAUGEN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Gymnasbakken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3802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95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919 605 138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HAUGEN AS</a:t>
            </a:r>
          </a:p>
        </p:txBody>
      </p:sp>
    </p:spTree>
  </p:cSld>
  <p:clrMapOvr>
    <a:masterClrMapping xmlns:a="http://schemas.openxmlformats.org/drawingml/2006/main"/>
  </p:clrMapOvr>
</p:sld>
</file>