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7100770e0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b9d16073042d5"/>
  </p:sldMasterIdLst>
  <p:sldIdLst>
    <p:sldId xmlns:r="http://schemas.openxmlformats.org/officeDocument/2006/relationships" id="256" r:id="R8084b46815524c29"/>
    <p:sldId xmlns:r="http://schemas.openxmlformats.org/officeDocument/2006/relationships" id="257" r:id="R938f312302ce472e"/>
    <p:sldId xmlns:r="http://schemas.openxmlformats.org/officeDocument/2006/relationships" id="258" r:id="R5152765449d34702"/>
    <p:sldId xmlns:r="http://schemas.openxmlformats.org/officeDocument/2006/relationships" id="259" r:id="Rca76cd607cfe45ad"/>
    <p:sldId xmlns:r="http://schemas.openxmlformats.org/officeDocument/2006/relationships" id="260" r:id="Rcf29b773c634472b"/>
    <p:sldId xmlns:r="http://schemas.openxmlformats.org/officeDocument/2006/relationships" id="261" r:id="Rca898da7ccb2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b9d16073042d5" /><Relationship Type="http://schemas.openxmlformats.org/officeDocument/2006/relationships/slide" Target="/ppt/slides/slide1.xml" Id="R8084b46815524c29" /><Relationship Type="http://schemas.openxmlformats.org/officeDocument/2006/relationships/slide" Target="/ppt/slides/slide2.xml" Id="R938f312302ce472e" /><Relationship Type="http://schemas.openxmlformats.org/officeDocument/2006/relationships/slide" Target="/ppt/slides/slide3.xml" Id="R5152765449d34702" /><Relationship Type="http://schemas.openxmlformats.org/officeDocument/2006/relationships/slide" Target="/ppt/slides/slide4.xml" Id="Rca76cd607cfe45ad" /><Relationship Type="http://schemas.openxmlformats.org/officeDocument/2006/relationships/slide" Target="/ppt/slides/slide5.xml" Id="Rcf29b773c634472b" /><Relationship Type="http://schemas.openxmlformats.org/officeDocument/2006/relationships/slide" Target="/ppt/slides/slide6.xml" Id="Rca898da7ccb2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f63231100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96c5c10e94b07" /><Relationship Type="http://schemas.openxmlformats.org/officeDocument/2006/relationships/theme" Target="/ppt/slideMasters/theme/theme1.xml" Id="Rc0cdef09c8b5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96c5c10e9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63080013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4ba4cb26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7f515fa4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b87f4fd4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c8ebd943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b934f15c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