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3ea2d48fa6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5e3d9f6cf644c6"/>
  </p:sldMasterIdLst>
  <p:sldIdLst>
    <p:sldId xmlns:r="http://schemas.openxmlformats.org/officeDocument/2006/relationships" id="256" r:id="R5f9574fc584149fc"/>
    <p:sldId xmlns:r="http://schemas.openxmlformats.org/officeDocument/2006/relationships" id="257" r:id="Rf7adc0bd0dc0492b"/>
    <p:sldId xmlns:r="http://schemas.openxmlformats.org/officeDocument/2006/relationships" id="258" r:id="R98afeececb8246a5"/>
    <p:sldId xmlns:r="http://schemas.openxmlformats.org/officeDocument/2006/relationships" id="259" r:id="R6ace2d751edc4eea"/>
    <p:sldId xmlns:r="http://schemas.openxmlformats.org/officeDocument/2006/relationships" id="260" r:id="R967b4c0772b94368"/>
    <p:sldId xmlns:r="http://schemas.openxmlformats.org/officeDocument/2006/relationships" id="261" r:id="R69b3eedd17a641f7"/>
    <p:sldId xmlns:r="http://schemas.openxmlformats.org/officeDocument/2006/relationships" id="262" r:id="Ra09e8175f006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e3d9f6cf644c6" /><Relationship Type="http://schemas.openxmlformats.org/officeDocument/2006/relationships/slide" Target="/ppt/slides/slide1.xml" Id="R5f9574fc584149fc" /><Relationship Type="http://schemas.openxmlformats.org/officeDocument/2006/relationships/slide" Target="/ppt/slides/slide2.xml" Id="Rf7adc0bd0dc0492b" /><Relationship Type="http://schemas.openxmlformats.org/officeDocument/2006/relationships/slide" Target="/ppt/slides/slide3.xml" Id="R98afeececb8246a5" /><Relationship Type="http://schemas.openxmlformats.org/officeDocument/2006/relationships/slide" Target="/ppt/slides/slide4.xml" Id="R6ace2d751edc4eea" /><Relationship Type="http://schemas.openxmlformats.org/officeDocument/2006/relationships/slide" Target="/ppt/slides/slide5.xml" Id="R967b4c0772b94368" /><Relationship Type="http://schemas.openxmlformats.org/officeDocument/2006/relationships/slide" Target="/ppt/slides/slide6.xml" Id="R69b3eedd17a641f7" /><Relationship Type="http://schemas.openxmlformats.org/officeDocument/2006/relationships/slide" Target="/ppt/slides/slide7.xml" Id="Ra09e8175f006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237a772ca44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9ead2395747e1" /><Relationship Type="http://schemas.openxmlformats.org/officeDocument/2006/relationships/theme" Target="/ppt/slideMasters/theme/theme1.xml" Id="Rbaf16fe5f001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e9ead2395747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11e3c24cd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766daa1ff46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1830e8b9c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cb8346909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b3364b15a43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d7b0e8cc0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3150a688d40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ARONSEN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−1 543 752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19 048 820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43 926 577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103 503 892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BALUBA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BJØRK-INVEST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31/33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919 612 134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