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39e7c222f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f01603cb1490d"/>
  </p:sldMasterIdLst>
  <p:sldIdLst>
    <p:sldId xmlns:r="http://schemas.openxmlformats.org/officeDocument/2006/relationships" id="256" r:id="R50e11a0bb5f0497e"/>
    <p:sldId xmlns:r="http://schemas.openxmlformats.org/officeDocument/2006/relationships" id="257" r:id="R544f7a60b9c54993"/>
    <p:sldId xmlns:r="http://schemas.openxmlformats.org/officeDocument/2006/relationships" id="258" r:id="Ra133475444764067"/>
    <p:sldId xmlns:r="http://schemas.openxmlformats.org/officeDocument/2006/relationships" id="259" r:id="R45c7cea4549d47ba"/>
    <p:sldId xmlns:r="http://schemas.openxmlformats.org/officeDocument/2006/relationships" id="260" r:id="R2ebddc29064c49be"/>
    <p:sldId xmlns:r="http://schemas.openxmlformats.org/officeDocument/2006/relationships" id="261" r:id="R51273ef575d04bf8"/>
    <p:sldId xmlns:r="http://schemas.openxmlformats.org/officeDocument/2006/relationships" id="262" r:id="R21c359f83798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f01603cb1490d" /><Relationship Type="http://schemas.openxmlformats.org/officeDocument/2006/relationships/slide" Target="/ppt/slides/slide1.xml" Id="R50e11a0bb5f0497e" /><Relationship Type="http://schemas.openxmlformats.org/officeDocument/2006/relationships/slide" Target="/ppt/slides/slide2.xml" Id="R544f7a60b9c54993" /><Relationship Type="http://schemas.openxmlformats.org/officeDocument/2006/relationships/slide" Target="/ppt/slides/slide3.xml" Id="Ra133475444764067" /><Relationship Type="http://schemas.openxmlformats.org/officeDocument/2006/relationships/slide" Target="/ppt/slides/slide4.xml" Id="R45c7cea4549d47ba" /><Relationship Type="http://schemas.openxmlformats.org/officeDocument/2006/relationships/slide" Target="/ppt/slides/slide5.xml" Id="R2ebddc29064c49be" /><Relationship Type="http://schemas.openxmlformats.org/officeDocument/2006/relationships/slide" Target="/ppt/slides/slide6.xml" Id="R51273ef575d04bf8" /><Relationship Type="http://schemas.openxmlformats.org/officeDocument/2006/relationships/slide" Target="/ppt/slides/slide7.xml" Id="R21c359f83798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62cbac0d1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9a1f39d0d42db" /><Relationship Type="http://schemas.openxmlformats.org/officeDocument/2006/relationships/theme" Target="/ppt/slideMasters/theme/theme1.xml" Id="R95857ec73db9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9a1f39d0d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1662a858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3c1f58bd0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845fd7bd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3d1477d0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b9962c48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aad21e18b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a52e397c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HØSTELAND SOLBU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919 623 373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OKSEN AS</a:t>
            </a:r>
          </a:p>
        </p:txBody>
      </p:sp>
    </p:spTree>
  </p:cSld>
  <p:clrMapOvr>
    <a:masterClrMapping xmlns:a="http://schemas.openxmlformats.org/drawingml/2006/main"/>
  </p:clrMapOvr>
</p:sld>
</file>