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4618df97184a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5f56804d444b88"/>
  </p:sldMasterIdLst>
  <p:sldIdLst>
    <p:sldId xmlns:r="http://schemas.openxmlformats.org/officeDocument/2006/relationships" id="256" r:id="R429f185ff7334dd1"/>
    <p:sldId xmlns:r="http://schemas.openxmlformats.org/officeDocument/2006/relationships" id="257" r:id="Rb8c3f8353d8847a3"/>
    <p:sldId xmlns:r="http://schemas.openxmlformats.org/officeDocument/2006/relationships" id="258" r:id="R9a6925576ce24383"/>
    <p:sldId xmlns:r="http://schemas.openxmlformats.org/officeDocument/2006/relationships" id="259" r:id="R0f013ea229ea4fa4"/>
    <p:sldId xmlns:r="http://schemas.openxmlformats.org/officeDocument/2006/relationships" id="260" r:id="R3cf8d9173e324092"/>
    <p:sldId xmlns:r="http://schemas.openxmlformats.org/officeDocument/2006/relationships" id="261" r:id="Raf3dd72732b2424c"/>
    <p:sldId xmlns:r="http://schemas.openxmlformats.org/officeDocument/2006/relationships" id="262" r:id="Rd4aabc7864704f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5f56804d444b88" /><Relationship Type="http://schemas.openxmlformats.org/officeDocument/2006/relationships/slide" Target="/ppt/slides/slide1.xml" Id="R429f185ff7334dd1" /><Relationship Type="http://schemas.openxmlformats.org/officeDocument/2006/relationships/slide" Target="/ppt/slides/slide2.xml" Id="Rb8c3f8353d8847a3" /><Relationship Type="http://schemas.openxmlformats.org/officeDocument/2006/relationships/slide" Target="/ppt/slides/slide3.xml" Id="R9a6925576ce24383" /><Relationship Type="http://schemas.openxmlformats.org/officeDocument/2006/relationships/slide" Target="/ppt/slides/slide4.xml" Id="R0f013ea229ea4fa4" /><Relationship Type="http://schemas.openxmlformats.org/officeDocument/2006/relationships/slide" Target="/ppt/slides/slide5.xml" Id="R3cf8d9173e324092" /><Relationship Type="http://schemas.openxmlformats.org/officeDocument/2006/relationships/slide" Target="/ppt/slides/slide6.xml" Id="Raf3dd72732b2424c" /><Relationship Type="http://schemas.openxmlformats.org/officeDocument/2006/relationships/slide" Target="/ppt/slides/slide7.xml" Id="Rd4aabc7864704f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d69c373ebe4d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c41ddb9b84da0" /><Relationship Type="http://schemas.openxmlformats.org/officeDocument/2006/relationships/theme" Target="/ppt/slideMasters/theme/theme1.xml" Id="R8b4a5293347c4d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bc41ddb9b84d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76d7096a142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0453aca8345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0eac4e2fe4a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ff63afb7564a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3d5b8a115441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40b3c792e546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aa15c24fe4a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STRANDHEIMEN GJESTEHUS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STRANDHEIMEN GJESTEHUS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1 432 118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1 731 571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 GRAN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Kongeveg 40B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wenche.gran@strandheimen.no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www.strandheimen.no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919 630 213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STRANDHEIMEN GJESTEHUS AS</a:t>
            </a:r>
          </a:p>
        </p:txBody>
      </p:sp>
    </p:spTree>
  </p:cSld>
  <p:clrMapOvr>
    <a:masterClrMapping xmlns:a="http://schemas.openxmlformats.org/drawingml/2006/main"/>
  </p:clrMapOvr>
</p:sld>
</file>