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1dc0f8723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e4e5d9698b4cdc"/>
  </p:sldMasterIdLst>
  <p:sldIdLst>
    <p:sldId xmlns:r="http://schemas.openxmlformats.org/officeDocument/2006/relationships" id="256" r:id="R73c6dba66c2747a5"/>
    <p:sldId xmlns:r="http://schemas.openxmlformats.org/officeDocument/2006/relationships" id="257" r:id="Rd8d3c0d8ab4947ae"/>
    <p:sldId xmlns:r="http://schemas.openxmlformats.org/officeDocument/2006/relationships" id="258" r:id="R3588cd08e8694898"/>
    <p:sldId xmlns:r="http://schemas.openxmlformats.org/officeDocument/2006/relationships" id="259" r:id="R5ecb2724f8a145aa"/>
    <p:sldId xmlns:r="http://schemas.openxmlformats.org/officeDocument/2006/relationships" id="260" r:id="R7f415fe6778b4582"/>
    <p:sldId xmlns:r="http://schemas.openxmlformats.org/officeDocument/2006/relationships" id="261" r:id="R2f4c4ab9e67d4365"/>
    <p:sldId xmlns:r="http://schemas.openxmlformats.org/officeDocument/2006/relationships" id="262" r:id="R8118cf18d448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4e5d9698b4cdc" /><Relationship Type="http://schemas.openxmlformats.org/officeDocument/2006/relationships/slide" Target="/ppt/slides/slide1.xml" Id="R73c6dba66c2747a5" /><Relationship Type="http://schemas.openxmlformats.org/officeDocument/2006/relationships/slide" Target="/ppt/slides/slide2.xml" Id="Rd8d3c0d8ab4947ae" /><Relationship Type="http://schemas.openxmlformats.org/officeDocument/2006/relationships/slide" Target="/ppt/slides/slide3.xml" Id="R3588cd08e8694898" /><Relationship Type="http://schemas.openxmlformats.org/officeDocument/2006/relationships/slide" Target="/ppt/slides/slide4.xml" Id="R5ecb2724f8a145aa" /><Relationship Type="http://schemas.openxmlformats.org/officeDocument/2006/relationships/slide" Target="/ppt/slides/slide5.xml" Id="R7f415fe6778b4582" /><Relationship Type="http://schemas.openxmlformats.org/officeDocument/2006/relationships/slide" Target="/ppt/slides/slide6.xml" Id="R2f4c4ab9e67d4365" /><Relationship Type="http://schemas.openxmlformats.org/officeDocument/2006/relationships/slide" Target="/ppt/slides/slide7.xml" Id="R8118cf18d448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7f49d60e045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fdaf9beb34500" /><Relationship Type="http://schemas.openxmlformats.org/officeDocument/2006/relationships/theme" Target="/ppt/slideMasters/theme/theme1.xml" Id="R1e1e2f3362cb4f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8fdaf9beb345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fb3dd9b2247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ea5a624b240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958ed4b61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ff7a7233f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be9cdb8d148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23c1a69ef47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bf940a50f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EIENDOM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−431 823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−543 398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36 915 595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36 984 947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VEDØY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v.eiendom@gmail.com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919 633 115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EIENDOM HOLDING AS</a:t>
            </a:r>
          </a:p>
        </p:txBody>
      </p:sp>
    </p:spTree>
  </p:cSld>
  <p:clrMapOvr>
    <a:masterClrMapping xmlns:a="http://schemas.openxmlformats.org/drawingml/2006/main"/>
  </p:clrMapOvr>
</p:sld>
</file>